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24" r:id="rId3"/>
    <p:sldId id="322" r:id="rId4"/>
    <p:sldId id="323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</p:sldIdLst>
  <p:sldSz cx="9906000" cy="6858000" type="A4"/>
  <p:notesSz cx="6797675" cy="9926638"/>
  <p:embeddedFontLst>
    <p:embeddedFont>
      <p:font typeface="나눔고딕" panose="020D0604000000000000" pitchFamily="50" charset="-127"/>
      <p:regular r:id="rId16"/>
      <p:bold r:id="rId17"/>
    </p:embeddedFont>
    <p:embeddedFont>
      <p:font typeface="나눔고딕 ExtraBold" panose="020D0904000000000000" pitchFamily="50" charset="-127"/>
      <p:bold r:id="rId18"/>
    </p:embeddedFont>
    <p:embeddedFont>
      <p:font typeface="이화체" panose="02000300000000000000" pitchFamily="2" charset="-127"/>
      <p:regular r:id="rId19"/>
    </p:embeddedFont>
    <p:embeddedFont>
      <p:font typeface="나눔스퀘어라운드 ExtraBold" panose="020B0600000101010101" charset="-127"/>
      <p:bold r:id="rId20"/>
    </p:embeddedFont>
    <p:embeddedFont>
      <p:font typeface="나눔스퀘어 Bold" panose="020B0600000101010101" pitchFamily="50" charset="-127"/>
      <p:bold r:id="rId21"/>
    </p:embeddedFont>
    <p:embeddedFont>
      <p:font typeface="맑은 고딕" panose="020B0503020000020004" pitchFamily="50" charset="-127"/>
      <p:regular r:id="rId22"/>
      <p:bold r:id="rId23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408F75"/>
    <a:srgbClr val="006A47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8" autoAdjust="0"/>
    <p:restoredTop sz="96261" autoAdjust="0"/>
  </p:normalViewPr>
  <p:slideViewPr>
    <p:cSldViewPr>
      <p:cViewPr varScale="1">
        <p:scale>
          <a:sx n="115" d="100"/>
          <a:sy n="115" d="100"/>
        </p:scale>
        <p:origin x="1446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701F1-2CEB-465D-B3C9-E8A698FC3D5E}" type="datetimeFigureOut">
              <a:rPr lang="ko-KR" altLang="en-US" smtClean="0"/>
              <a:t>2022-10-12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708A3-F215-4E25-89F2-E71817D055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491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7C727-7E2E-4A7B-ADFB-FBA4011AE101}" type="datetimeFigureOut">
              <a:rPr lang="ko-KR" altLang="en-US" smtClean="0"/>
              <a:t>2022-10-12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6C2F5-7109-4FCF-A7CE-A81E88D4A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97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212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423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69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8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07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40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30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31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072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6C2F5-7109-4FCF-A7CE-A81E88D4A1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15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DC58-1139-4623-A53E-85B3C39E48EE}" type="datetimeFigureOut">
              <a:rPr lang="ko-KR" altLang="en-US"/>
              <a:pPr>
                <a:defRPr/>
              </a:pPr>
              <a:t>2022-10-12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EBB11-F4E8-4C88-B985-044E55A9DB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5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AFC64-5719-420C-983A-256E5A4BBABF}" type="datetimeFigureOut">
              <a:rPr lang="ko-KR" altLang="en-US"/>
              <a:pPr>
                <a:defRPr/>
              </a:pPr>
              <a:t>2022-10-12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556F-FC72-49A1-B98C-D1DDD1562F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34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268D-D14A-4D3A-AFC3-63EB62AACE83}" type="datetimeFigureOut">
              <a:rPr lang="ko-KR" altLang="en-US"/>
              <a:pPr>
                <a:defRPr/>
              </a:pPr>
              <a:t>2022-10-12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C65D5-3923-41E6-8771-C10B1D20EB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78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0862D-18F5-4E3B-9F2A-9A87FB6814EF}" type="datetimeFigureOut">
              <a:rPr lang="ko-KR" altLang="en-US"/>
              <a:pPr>
                <a:defRPr/>
              </a:pPr>
              <a:t>2022-10-12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C1FD-CB63-4101-AF25-9C72985AE0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29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CDB2-C95E-4D66-8D45-D67B57F9CDD1}" type="datetimeFigureOut">
              <a:rPr lang="ko-KR" altLang="en-US"/>
              <a:pPr>
                <a:defRPr/>
              </a:pPr>
              <a:t>2022-10-12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ADB9A-6E1F-4B4A-BE98-96F21DE8E50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645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2771-4D0D-4E63-82EB-57C6F2566901}" type="datetimeFigureOut">
              <a:rPr lang="ko-KR" altLang="en-US"/>
              <a:pPr>
                <a:defRPr/>
              </a:pPr>
              <a:t>2022-10-12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901E-862B-4CA2-8675-7B6DBD3A0E9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AB798-C2D8-4818-BDAC-8AD80B5C50D8}" type="datetimeFigureOut">
              <a:rPr lang="ko-KR" altLang="en-US"/>
              <a:pPr>
                <a:defRPr/>
              </a:pPr>
              <a:t>2022-10-12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C3F6-B1FB-4957-9E79-CF058F6E9F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08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B01DD-5EC1-41FD-ADA3-673250C6B71F}" type="datetimeFigureOut">
              <a:rPr lang="ko-KR" altLang="en-US"/>
              <a:pPr>
                <a:defRPr/>
              </a:pPr>
              <a:t>2022-10-12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63161-4A7F-46B4-A4CC-FA04F5AFC9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34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F89C5-D4CB-48B2-8BFB-54929D2A8413}" type="datetimeFigureOut">
              <a:rPr lang="ko-KR" altLang="en-US"/>
              <a:pPr>
                <a:defRPr/>
              </a:pPr>
              <a:t>2022-10-12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A149-D490-48C8-A900-74BB182AAE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40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A8B0-8982-46C7-83C8-6650943AF466}" type="datetimeFigureOut">
              <a:rPr lang="ko-KR" altLang="en-US"/>
              <a:pPr>
                <a:defRPr/>
              </a:pPr>
              <a:t>2022-10-12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7F68-2C27-4746-9116-4D577AC298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40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0715-B993-4EFF-883A-472C38753701}" type="datetimeFigureOut">
              <a:rPr lang="ko-KR" altLang="en-US"/>
              <a:pPr>
                <a:defRPr/>
              </a:pPr>
              <a:t>2022-10-12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BDC2-9D4A-4D0A-9EAB-FCE10815A6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21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EB48C1A-8CC4-4BD7-92CB-6331F7CC58EE}" type="datetimeFigureOut">
              <a:rPr lang="ko-KR" altLang="en-US"/>
              <a:pPr>
                <a:defRPr/>
              </a:pPr>
              <a:t>2022-10-12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89EF52-B27A-4820-9A44-E830C90D4FD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 panose="020B0503020000020004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anose="020B0503020000020004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/>
          </p:cNvSpPr>
          <p:nvPr>
            <p:ph type="ctrTitle"/>
          </p:nvPr>
        </p:nvSpPr>
        <p:spPr>
          <a:xfrm>
            <a:off x="738188" y="2564904"/>
            <a:ext cx="8463284" cy="2016224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  <a:t>약학대학 </a:t>
            </a:r>
            <a:r>
              <a:rPr lang="ko-KR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  <a:t>실무실습</a:t>
            </a:r>
            <a:r>
              <a:rPr lang="ko-KR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  <a:t> 신청 방법</a:t>
            </a:r>
            <a:r>
              <a:rPr lang="en-US" altLang="ko-K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  <a:t/>
            </a:r>
            <a:br>
              <a:rPr lang="en-US" altLang="ko-K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</a:br>
            <a:r>
              <a:rPr lang="ko-KR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  <a:t>유레카</a:t>
            </a:r>
            <a:r>
              <a:rPr lang="ko-KR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이화체" panose="02000300000000000000" pitchFamily="2" charset="-127"/>
                <a:ea typeface="이화체" panose="02000300000000000000" pitchFamily="2" charset="-127"/>
              </a:rPr>
              <a:t> 사용 매뉴얼</a:t>
            </a:r>
          </a:p>
        </p:txBody>
      </p:sp>
      <p:pic>
        <p:nvPicPr>
          <p:cNvPr id="2053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57875"/>
            <a:ext cx="18653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" b="20369"/>
          <a:stretch/>
        </p:blipFill>
        <p:spPr bwMode="auto">
          <a:xfrm>
            <a:off x="463800" y="1988840"/>
            <a:ext cx="8978400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신청방법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심화실무실습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800" y="1412776"/>
            <a:ext cx="85936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그룹 신청 완료 후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)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마이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유레카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약대실습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실무실습신청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심화실습신청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656856" y="3807792"/>
            <a:ext cx="648072" cy="197272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 w="28575">
                <a:solidFill>
                  <a:srgbClr val="3333FF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9" y="618039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1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344488" y="1853450"/>
            <a:ext cx="9217025" cy="4103687"/>
            <a:chOff x="344488" y="1853450"/>
            <a:chExt cx="9217025" cy="4103687"/>
          </a:xfrm>
        </p:grpSpPr>
        <p:grpSp>
          <p:nvGrpSpPr>
            <p:cNvPr id="7" name="그룹 6"/>
            <p:cNvGrpSpPr/>
            <p:nvPr/>
          </p:nvGrpSpPr>
          <p:grpSpPr>
            <a:xfrm>
              <a:off x="344488" y="1853450"/>
              <a:ext cx="9217025" cy="4103687"/>
              <a:chOff x="344488" y="1853450"/>
              <a:chExt cx="9217025" cy="4103687"/>
            </a:xfrm>
          </p:grpSpPr>
          <p:pic>
            <p:nvPicPr>
              <p:cNvPr id="10" name="그림 9" descr="화면 캡처"/>
              <p:cNvPicPr>
                <a:picLocks noChangeAspect="1"/>
              </p:cNvPicPr>
              <p:nvPr/>
            </p:nvPicPr>
            <p:blipFill rotWithShape="1">
              <a:blip r:embed="rId4"/>
              <a:srcRect l="6956" b="29086"/>
              <a:stretch/>
            </p:blipFill>
            <p:spPr>
              <a:xfrm>
                <a:off x="344488" y="1853450"/>
                <a:ext cx="9217025" cy="410368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3" name="그림 22"/>
              <p:cNvPicPr>
                <a:picLocks noChangeAspect="1"/>
              </p:cNvPicPr>
              <p:nvPr/>
            </p:nvPicPr>
            <p:blipFill rotWithShape="1">
              <a:blip r:embed="rId5"/>
              <a:srcRect l="11602" t="72833" r="9723" b="6591"/>
              <a:stretch/>
            </p:blipFill>
            <p:spPr>
              <a:xfrm>
                <a:off x="1188244" y="3418057"/>
                <a:ext cx="447675" cy="111523"/>
              </a:xfrm>
              <a:prstGeom prst="rect">
                <a:avLst/>
              </a:prstGeom>
            </p:spPr>
          </p:pic>
          <p:pic>
            <p:nvPicPr>
              <p:cNvPr id="24" name="그림 23"/>
              <p:cNvPicPr>
                <a:picLocks noChangeAspect="1"/>
              </p:cNvPicPr>
              <p:nvPr/>
            </p:nvPicPr>
            <p:blipFill rotWithShape="1">
              <a:blip r:embed="rId6"/>
              <a:srcRect l="6680" r="18664"/>
              <a:stretch/>
            </p:blipFill>
            <p:spPr>
              <a:xfrm>
                <a:off x="1544814" y="5417345"/>
                <a:ext cx="360040" cy="511968"/>
              </a:xfrm>
              <a:prstGeom prst="rect">
                <a:avLst/>
              </a:prstGeom>
            </p:spPr>
          </p:pic>
          <p:pic>
            <p:nvPicPr>
              <p:cNvPr id="3" name="그림 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9041" y="5416136"/>
                <a:ext cx="1296144" cy="508414"/>
              </a:xfrm>
              <a:prstGeom prst="rect">
                <a:avLst/>
              </a:prstGeom>
            </p:spPr>
          </p:pic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53225" y="5412843"/>
                <a:ext cx="1238250" cy="530757"/>
              </a:xfrm>
              <a:prstGeom prst="rect">
                <a:avLst/>
              </a:prstGeom>
            </p:spPr>
          </p:pic>
          <p:pic>
            <p:nvPicPr>
              <p:cNvPr id="5" name="그림 4"/>
              <p:cNvPicPr>
                <a:picLocks noChangeAspect="1"/>
              </p:cNvPicPr>
              <p:nvPr/>
            </p:nvPicPr>
            <p:blipFill rotWithShape="1">
              <a:blip r:embed="rId9"/>
              <a:srcRect t="2" b="22504"/>
              <a:stretch/>
            </p:blipFill>
            <p:spPr>
              <a:xfrm>
                <a:off x="7238206" y="4668738"/>
                <a:ext cx="373063" cy="122064"/>
              </a:xfrm>
              <a:prstGeom prst="rect">
                <a:avLst/>
              </a:prstGeom>
            </p:spPr>
          </p:pic>
          <p:pic>
            <p:nvPicPr>
              <p:cNvPr id="25" name="그림 24"/>
              <p:cNvPicPr>
                <a:picLocks noChangeAspect="1"/>
              </p:cNvPicPr>
              <p:nvPr/>
            </p:nvPicPr>
            <p:blipFill rotWithShape="1">
              <a:blip r:embed="rId6"/>
              <a:srcRect l="21165" r="32093"/>
              <a:stretch/>
            </p:blipFill>
            <p:spPr>
              <a:xfrm>
                <a:off x="6791325" y="5418931"/>
                <a:ext cx="225425" cy="515143"/>
              </a:xfrm>
              <a:prstGeom prst="rect">
                <a:avLst/>
              </a:prstGeom>
            </p:spPr>
          </p:pic>
          <p:pic>
            <p:nvPicPr>
              <p:cNvPr id="26" name="그림 25"/>
              <p:cNvPicPr>
                <a:picLocks noChangeAspect="1"/>
              </p:cNvPicPr>
              <p:nvPr/>
            </p:nvPicPr>
            <p:blipFill rotWithShape="1">
              <a:blip r:embed="rId6"/>
              <a:srcRect l="21165" r="32093"/>
              <a:stretch/>
            </p:blipFill>
            <p:spPr>
              <a:xfrm>
                <a:off x="7406160" y="5416645"/>
                <a:ext cx="225425" cy="517429"/>
              </a:xfrm>
              <a:prstGeom prst="rect">
                <a:avLst/>
              </a:prstGeom>
            </p:spPr>
          </p:pic>
        </p:grpSp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10"/>
            <a:srcRect t="8127" r="11899" b="8704"/>
            <a:stretch/>
          </p:blipFill>
          <p:spPr>
            <a:xfrm>
              <a:off x="6462231" y="5443507"/>
              <a:ext cx="181296" cy="458434"/>
            </a:xfrm>
            <a:prstGeom prst="rect">
              <a:avLst/>
            </a:prstGeom>
          </p:spPr>
        </p:pic>
      </p:grpSp>
      <p:sp>
        <p:nvSpPr>
          <p:cNvPr id="13" name="직사각형 12"/>
          <p:cNvSpPr/>
          <p:nvPr/>
        </p:nvSpPr>
        <p:spPr>
          <a:xfrm>
            <a:off x="7977188" y="5363394"/>
            <a:ext cx="1440308" cy="593743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28575">
                <a:solidFill>
                  <a:srgbClr val="3333FF"/>
                </a:solidFill>
              </a:ln>
            </a:endParaRPr>
          </a:p>
        </p:txBody>
      </p:sp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신청방법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심화실무실습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병원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800" y="1340768"/>
            <a:ext cx="8593656" cy="377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그룹 신청 완료 후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)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마이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유레카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약대실습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실무실습신청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심화실습신청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 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1, 2, 3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지망 선택 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저장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pic>
        <p:nvPicPr>
          <p:cNvPr id="6" name="그림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04" y="611606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8269104" y="2933520"/>
            <a:ext cx="454176" cy="222712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28575">
                <a:solidFill>
                  <a:srgbClr val="3333FF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11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신청방법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심화실무실습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연구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799" y="1340768"/>
            <a:ext cx="9097713" cy="70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그룹 신청 완료 후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)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마이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유레카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약대실습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실무실습신청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심화실습신청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지원분야 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1, 2, 3 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선택 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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   1~5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지망 선택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저장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44487" y="2058222"/>
            <a:ext cx="9217025" cy="4103687"/>
            <a:chOff x="344487" y="2058222"/>
            <a:chExt cx="9217025" cy="4103687"/>
          </a:xfrm>
        </p:grpSpPr>
        <p:pic>
          <p:nvPicPr>
            <p:cNvPr id="22" name="그림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188" y="5780339"/>
              <a:ext cx="125412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그림 22" descr="화면 캡처"/>
            <p:cNvPicPr>
              <a:picLocks noChangeAspect="1"/>
            </p:cNvPicPr>
            <p:nvPr/>
          </p:nvPicPr>
          <p:blipFill rotWithShape="1">
            <a:blip r:embed="rId5"/>
            <a:srcRect l="6956" t="10099" b="19130"/>
            <a:stretch/>
          </p:blipFill>
          <p:spPr>
            <a:xfrm>
              <a:off x="344487" y="2058222"/>
              <a:ext cx="9217025" cy="41036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직사각형 23"/>
            <p:cNvSpPr/>
            <p:nvPr/>
          </p:nvSpPr>
          <p:spPr>
            <a:xfrm>
              <a:off x="1136576" y="3947159"/>
              <a:ext cx="6192688" cy="284973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n w="28575">
                  <a:solidFill>
                    <a:srgbClr val="3333FF"/>
                  </a:solidFill>
                </a:ln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8265368" y="2638249"/>
              <a:ext cx="454176" cy="222712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n w="28575">
                  <a:solidFill>
                    <a:srgbClr val="3333FF"/>
                  </a:solidFill>
                </a:ln>
              </a:endParaRP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6"/>
            <a:srcRect l="32854" t="70786" r="21113" b="4315"/>
            <a:stretch/>
          </p:blipFill>
          <p:spPr>
            <a:xfrm>
              <a:off x="1203821" y="3119290"/>
              <a:ext cx="261937" cy="134949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7"/>
            <a:srcRect l="18164" r="18664"/>
            <a:stretch/>
          </p:blipFill>
          <p:spPr>
            <a:xfrm>
              <a:off x="1524000" y="5133377"/>
              <a:ext cx="347518" cy="510186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7"/>
            <a:srcRect l="18164" t="38876" r="18664"/>
            <a:stretch/>
          </p:blipFill>
          <p:spPr>
            <a:xfrm>
              <a:off x="1520431" y="5687820"/>
              <a:ext cx="347518" cy="311847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0787" y="5118100"/>
              <a:ext cx="1119014" cy="166968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9"/>
            <a:srcRect l="1495" t="-7186"/>
            <a:stretch/>
          </p:blipFill>
          <p:spPr>
            <a:xfrm>
              <a:off x="6180311" y="5301208"/>
              <a:ext cx="1106314" cy="157157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9"/>
            <a:srcRect l="1495" t="-7186"/>
            <a:stretch/>
          </p:blipFill>
          <p:spPr>
            <a:xfrm>
              <a:off x="6180311" y="5485358"/>
              <a:ext cx="1106314" cy="157157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9"/>
            <a:srcRect l="1495" t="-7186"/>
            <a:stretch/>
          </p:blipFill>
          <p:spPr>
            <a:xfrm>
              <a:off x="6181675" y="5659790"/>
              <a:ext cx="1106314" cy="157157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9"/>
            <a:srcRect l="1495" t="-7186"/>
            <a:stretch/>
          </p:blipFill>
          <p:spPr>
            <a:xfrm>
              <a:off x="6181675" y="5840765"/>
              <a:ext cx="1106314" cy="157157"/>
            </a:xfrm>
            <a:prstGeom prst="rect">
              <a:avLst/>
            </a:prstGeom>
          </p:spPr>
        </p:pic>
        <p:sp>
          <p:nvSpPr>
            <p:cNvPr id="29" name="직사각형 28"/>
            <p:cNvSpPr/>
            <p:nvPr/>
          </p:nvSpPr>
          <p:spPr>
            <a:xfrm>
              <a:off x="7257108" y="5091424"/>
              <a:ext cx="2160388" cy="906935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n w="28575">
                  <a:solidFill>
                    <a:srgbClr val="3333FF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7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463816" y="1988840"/>
            <a:ext cx="8978368" cy="3888432"/>
            <a:chOff x="463816" y="1988840"/>
            <a:chExt cx="8978368" cy="388843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93"/>
            <a:stretch/>
          </p:blipFill>
          <p:spPr bwMode="auto">
            <a:xfrm>
              <a:off x="463816" y="1988840"/>
              <a:ext cx="8978368" cy="3888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5"/>
            <a:srcRect l="798"/>
            <a:stretch/>
          </p:blipFill>
          <p:spPr>
            <a:xfrm>
              <a:off x="1600200" y="3068960"/>
              <a:ext cx="3928864" cy="2808312"/>
            </a:xfrm>
            <a:prstGeom prst="rect">
              <a:avLst/>
            </a:prstGeom>
          </p:spPr>
        </p:pic>
      </p:grpSp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실습 사이트 정보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800" y="1412776"/>
            <a:ext cx="5929360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마이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유레카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약대실습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368824" y="2415694"/>
            <a:ext cx="504056" cy="360040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28575">
                <a:solidFill>
                  <a:srgbClr val="3333FF"/>
                </a:solidFill>
              </a:ln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368824" y="2415694"/>
            <a:ext cx="504056" cy="330255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28575">
                <a:solidFill>
                  <a:srgbClr val="3333FF"/>
                </a:solidFill>
              </a:ln>
            </a:endParaRPr>
          </a:p>
        </p:txBody>
      </p:sp>
      <p:pic>
        <p:nvPicPr>
          <p:cNvPr id="11" name="그림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9" y="618039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8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실습 사이트 정보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pic>
        <p:nvPicPr>
          <p:cNvPr id="19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" b="20369"/>
          <a:stretch/>
        </p:blipFill>
        <p:spPr bwMode="auto">
          <a:xfrm>
            <a:off x="463800" y="2195339"/>
            <a:ext cx="8978400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3800" y="1412776"/>
            <a:ext cx="5929360" cy="70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실무실습관리 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4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실습사이트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 개설 조회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실습 사이트는 </a:t>
            </a:r>
            <a:r>
              <a:rPr lang="ko-KR" altLang="en-US" sz="14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유레카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시스템에서 조회 가능 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공개 시기는 별도 공지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640632" y="3563491"/>
            <a:ext cx="1104824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28575">
                <a:solidFill>
                  <a:srgbClr val="3333FF"/>
                </a:solidFill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01072" y="3347467"/>
            <a:ext cx="3672408" cy="15927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300" dirty="0" smtClean="0">
                <a:solidFill>
                  <a:srgbClr val="0000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확인 사항</a:t>
            </a:r>
            <a:endParaRPr lang="en-US" altLang="ko-KR" sz="1300" dirty="0" smtClean="0">
              <a:solidFill>
                <a:srgbClr val="0000F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85750" indent="-285750" eaLnBrk="1" latin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사이트 명</a:t>
            </a:r>
            <a:endParaRPr lang="en-US" altLang="ko-KR" sz="13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85750" indent="-285750" eaLnBrk="1" latin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기간</a:t>
            </a:r>
            <a:endParaRPr lang="en-US" altLang="ko-KR" sz="13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85750" indent="-285750" eaLnBrk="1" latin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인원</a:t>
            </a:r>
            <a:endParaRPr lang="en-US" altLang="ko-KR" sz="13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85750" indent="-285750" eaLnBrk="1" latin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장소</a:t>
            </a:r>
            <a:endParaRPr lang="en-US" altLang="ko-KR" sz="13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7" name="그림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9" y="618039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5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신청방법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필수실무실습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" b="20369"/>
          <a:stretch/>
        </p:blipFill>
        <p:spPr bwMode="auto">
          <a:xfrm>
            <a:off x="463800" y="1988840"/>
            <a:ext cx="8978400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728864" y="3356992"/>
            <a:ext cx="504056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28575">
                <a:solidFill>
                  <a:srgbClr val="3333FF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800" y="1412776"/>
            <a:ext cx="592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마이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유레카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약대실습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실무실습신청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필수실습신청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pic>
        <p:nvPicPr>
          <p:cNvPr id="6" name="그림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9" y="618039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0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신청방법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필수실무실습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800" y="1412776"/>
            <a:ext cx="89630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마이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유레카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약대실습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실무실습신청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필수실습신청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그룹 구분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(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병원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/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약국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/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제약 선택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)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79158" y="1988840"/>
            <a:ext cx="8947684" cy="3891329"/>
            <a:chOff x="479158" y="1988840"/>
            <a:chExt cx="8947684" cy="3891329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39" b="15446"/>
            <a:stretch/>
          </p:blipFill>
          <p:spPr>
            <a:xfrm>
              <a:off x="479158" y="1988840"/>
              <a:ext cx="8947684" cy="38913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왼쪽 화살표 9"/>
            <p:cNvSpPr>
              <a:spLocks noChangeAspect="1"/>
            </p:cNvSpPr>
            <p:nvPr/>
          </p:nvSpPr>
          <p:spPr>
            <a:xfrm>
              <a:off x="2720752" y="4725144"/>
              <a:ext cx="196013" cy="361112"/>
            </a:xfrm>
            <a:custGeom>
              <a:avLst/>
              <a:gdLst>
                <a:gd name="connsiteX0" fmla="*/ 0 w 838200"/>
                <a:gd name="connsiteY0" fmla="*/ 400050 h 800100"/>
                <a:gd name="connsiteX1" fmla="*/ 400050 w 838200"/>
                <a:gd name="connsiteY1" fmla="*/ 0 h 800100"/>
                <a:gd name="connsiteX2" fmla="*/ 400050 w 838200"/>
                <a:gd name="connsiteY2" fmla="*/ 200025 h 800100"/>
                <a:gd name="connsiteX3" fmla="*/ 838200 w 838200"/>
                <a:gd name="connsiteY3" fmla="*/ 200025 h 800100"/>
                <a:gd name="connsiteX4" fmla="*/ 838200 w 838200"/>
                <a:gd name="connsiteY4" fmla="*/ 600075 h 800100"/>
                <a:gd name="connsiteX5" fmla="*/ 400050 w 838200"/>
                <a:gd name="connsiteY5" fmla="*/ 600075 h 800100"/>
                <a:gd name="connsiteX6" fmla="*/ 400050 w 838200"/>
                <a:gd name="connsiteY6" fmla="*/ 800100 h 800100"/>
                <a:gd name="connsiteX7" fmla="*/ 0 w 838200"/>
                <a:gd name="connsiteY7" fmla="*/ 400050 h 800100"/>
                <a:gd name="connsiteX0" fmla="*/ 0 w 846826"/>
                <a:gd name="connsiteY0" fmla="*/ 0 h 1055658"/>
                <a:gd name="connsiteX1" fmla="*/ 408676 w 846826"/>
                <a:gd name="connsiteY1" fmla="*/ 255558 h 1055658"/>
                <a:gd name="connsiteX2" fmla="*/ 408676 w 846826"/>
                <a:gd name="connsiteY2" fmla="*/ 455583 h 1055658"/>
                <a:gd name="connsiteX3" fmla="*/ 846826 w 846826"/>
                <a:gd name="connsiteY3" fmla="*/ 455583 h 1055658"/>
                <a:gd name="connsiteX4" fmla="*/ 846826 w 846826"/>
                <a:gd name="connsiteY4" fmla="*/ 855633 h 1055658"/>
                <a:gd name="connsiteX5" fmla="*/ 408676 w 846826"/>
                <a:gd name="connsiteY5" fmla="*/ 855633 h 1055658"/>
                <a:gd name="connsiteX6" fmla="*/ 408676 w 846826"/>
                <a:gd name="connsiteY6" fmla="*/ 1055658 h 1055658"/>
                <a:gd name="connsiteX7" fmla="*/ 0 w 846826"/>
                <a:gd name="connsiteY7" fmla="*/ 0 h 1055658"/>
                <a:gd name="connsiteX0" fmla="*/ 0 w 846826"/>
                <a:gd name="connsiteY0" fmla="*/ 0 h 1055658"/>
                <a:gd name="connsiteX1" fmla="*/ 632963 w 846826"/>
                <a:gd name="connsiteY1" fmla="*/ 203800 h 1055658"/>
                <a:gd name="connsiteX2" fmla="*/ 408676 w 846826"/>
                <a:gd name="connsiteY2" fmla="*/ 455583 h 1055658"/>
                <a:gd name="connsiteX3" fmla="*/ 846826 w 846826"/>
                <a:gd name="connsiteY3" fmla="*/ 455583 h 1055658"/>
                <a:gd name="connsiteX4" fmla="*/ 846826 w 846826"/>
                <a:gd name="connsiteY4" fmla="*/ 855633 h 1055658"/>
                <a:gd name="connsiteX5" fmla="*/ 408676 w 846826"/>
                <a:gd name="connsiteY5" fmla="*/ 855633 h 1055658"/>
                <a:gd name="connsiteX6" fmla="*/ 408676 w 846826"/>
                <a:gd name="connsiteY6" fmla="*/ 1055658 h 1055658"/>
                <a:gd name="connsiteX7" fmla="*/ 0 w 846826"/>
                <a:gd name="connsiteY7" fmla="*/ 0 h 1055658"/>
                <a:gd name="connsiteX0" fmla="*/ 0 w 588033"/>
                <a:gd name="connsiteY0" fmla="*/ 0 h 1219560"/>
                <a:gd name="connsiteX1" fmla="*/ 374170 w 588033"/>
                <a:gd name="connsiteY1" fmla="*/ 367702 h 1219560"/>
                <a:gd name="connsiteX2" fmla="*/ 149883 w 588033"/>
                <a:gd name="connsiteY2" fmla="*/ 619485 h 1219560"/>
                <a:gd name="connsiteX3" fmla="*/ 588033 w 588033"/>
                <a:gd name="connsiteY3" fmla="*/ 619485 h 1219560"/>
                <a:gd name="connsiteX4" fmla="*/ 588033 w 588033"/>
                <a:gd name="connsiteY4" fmla="*/ 1019535 h 1219560"/>
                <a:gd name="connsiteX5" fmla="*/ 149883 w 588033"/>
                <a:gd name="connsiteY5" fmla="*/ 1019535 h 1219560"/>
                <a:gd name="connsiteX6" fmla="*/ 149883 w 588033"/>
                <a:gd name="connsiteY6" fmla="*/ 1219560 h 1219560"/>
                <a:gd name="connsiteX7" fmla="*/ 0 w 588033"/>
                <a:gd name="connsiteY7" fmla="*/ 0 h 1219560"/>
                <a:gd name="connsiteX0" fmla="*/ 5393 w 593426"/>
                <a:gd name="connsiteY0" fmla="*/ 0 h 1019535"/>
                <a:gd name="connsiteX1" fmla="*/ 379563 w 593426"/>
                <a:gd name="connsiteY1" fmla="*/ 367702 h 1019535"/>
                <a:gd name="connsiteX2" fmla="*/ 155276 w 593426"/>
                <a:gd name="connsiteY2" fmla="*/ 619485 h 1019535"/>
                <a:gd name="connsiteX3" fmla="*/ 593426 w 593426"/>
                <a:gd name="connsiteY3" fmla="*/ 619485 h 1019535"/>
                <a:gd name="connsiteX4" fmla="*/ 593426 w 593426"/>
                <a:gd name="connsiteY4" fmla="*/ 1019535 h 1019535"/>
                <a:gd name="connsiteX5" fmla="*/ 155276 w 593426"/>
                <a:gd name="connsiteY5" fmla="*/ 1019535 h 1019535"/>
                <a:gd name="connsiteX6" fmla="*/ 0 w 593426"/>
                <a:gd name="connsiteY6" fmla="*/ 460435 h 1019535"/>
                <a:gd name="connsiteX7" fmla="*/ 5393 w 593426"/>
                <a:gd name="connsiteY7" fmla="*/ 0 h 1019535"/>
                <a:gd name="connsiteX0" fmla="*/ 5393 w 593426"/>
                <a:gd name="connsiteY0" fmla="*/ 0 h 1019535"/>
                <a:gd name="connsiteX1" fmla="*/ 379563 w 593426"/>
                <a:gd name="connsiteY1" fmla="*/ 367702 h 1019535"/>
                <a:gd name="connsiteX2" fmla="*/ 189782 w 593426"/>
                <a:gd name="connsiteY2" fmla="*/ 377946 h 1019535"/>
                <a:gd name="connsiteX3" fmla="*/ 593426 w 593426"/>
                <a:gd name="connsiteY3" fmla="*/ 619485 h 1019535"/>
                <a:gd name="connsiteX4" fmla="*/ 593426 w 593426"/>
                <a:gd name="connsiteY4" fmla="*/ 1019535 h 1019535"/>
                <a:gd name="connsiteX5" fmla="*/ 155276 w 593426"/>
                <a:gd name="connsiteY5" fmla="*/ 1019535 h 1019535"/>
                <a:gd name="connsiteX6" fmla="*/ 0 w 593426"/>
                <a:gd name="connsiteY6" fmla="*/ 460435 h 1019535"/>
                <a:gd name="connsiteX7" fmla="*/ 5393 w 593426"/>
                <a:gd name="connsiteY7" fmla="*/ 0 h 1019535"/>
                <a:gd name="connsiteX0" fmla="*/ 5393 w 593426"/>
                <a:gd name="connsiteY0" fmla="*/ 0 h 1019535"/>
                <a:gd name="connsiteX1" fmla="*/ 379563 w 593426"/>
                <a:gd name="connsiteY1" fmla="*/ 367702 h 1019535"/>
                <a:gd name="connsiteX2" fmla="*/ 189782 w 593426"/>
                <a:gd name="connsiteY2" fmla="*/ 377946 h 1019535"/>
                <a:gd name="connsiteX3" fmla="*/ 593426 w 593426"/>
                <a:gd name="connsiteY3" fmla="*/ 619485 h 1019535"/>
                <a:gd name="connsiteX4" fmla="*/ 593426 w 593426"/>
                <a:gd name="connsiteY4" fmla="*/ 1019535 h 1019535"/>
                <a:gd name="connsiteX5" fmla="*/ 129397 w 593426"/>
                <a:gd name="connsiteY5" fmla="*/ 424312 h 1019535"/>
                <a:gd name="connsiteX6" fmla="*/ 0 w 593426"/>
                <a:gd name="connsiteY6" fmla="*/ 460435 h 1019535"/>
                <a:gd name="connsiteX7" fmla="*/ 5393 w 593426"/>
                <a:gd name="connsiteY7" fmla="*/ 0 h 1019535"/>
                <a:gd name="connsiteX0" fmla="*/ 14019 w 602052"/>
                <a:gd name="connsiteY0" fmla="*/ 0 h 1019535"/>
                <a:gd name="connsiteX1" fmla="*/ 388189 w 602052"/>
                <a:gd name="connsiteY1" fmla="*/ 367702 h 1019535"/>
                <a:gd name="connsiteX2" fmla="*/ 198408 w 602052"/>
                <a:gd name="connsiteY2" fmla="*/ 377946 h 1019535"/>
                <a:gd name="connsiteX3" fmla="*/ 602052 w 602052"/>
                <a:gd name="connsiteY3" fmla="*/ 619485 h 1019535"/>
                <a:gd name="connsiteX4" fmla="*/ 602052 w 602052"/>
                <a:gd name="connsiteY4" fmla="*/ 1019535 h 1019535"/>
                <a:gd name="connsiteX5" fmla="*/ 138023 w 602052"/>
                <a:gd name="connsiteY5" fmla="*/ 424312 h 1019535"/>
                <a:gd name="connsiteX6" fmla="*/ 0 w 602052"/>
                <a:gd name="connsiteY6" fmla="*/ 546699 h 1019535"/>
                <a:gd name="connsiteX7" fmla="*/ 14019 w 602052"/>
                <a:gd name="connsiteY7" fmla="*/ 0 h 1019535"/>
                <a:gd name="connsiteX0" fmla="*/ 14019 w 602052"/>
                <a:gd name="connsiteY0" fmla="*/ 0 h 619485"/>
                <a:gd name="connsiteX1" fmla="*/ 388189 w 602052"/>
                <a:gd name="connsiteY1" fmla="*/ 367702 h 619485"/>
                <a:gd name="connsiteX2" fmla="*/ 198408 w 602052"/>
                <a:gd name="connsiteY2" fmla="*/ 377946 h 619485"/>
                <a:gd name="connsiteX3" fmla="*/ 602052 w 602052"/>
                <a:gd name="connsiteY3" fmla="*/ 619485 h 619485"/>
                <a:gd name="connsiteX4" fmla="*/ 196611 w 602052"/>
                <a:gd name="connsiteY4" fmla="*/ 605467 h 619485"/>
                <a:gd name="connsiteX5" fmla="*/ 138023 w 602052"/>
                <a:gd name="connsiteY5" fmla="*/ 424312 h 619485"/>
                <a:gd name="connsiteX6" fmla="*/ 0 w 602052"/>
                <a:gd name="connsiteY6" fmla="*/ 546699 h 619485"/>
                <a:gd name="connsiteX7" fmla="*/ 14019 w 602052"/>
                <a:gd name="connsiteY7" fmla="*/ 0 h 619485"/>
                <a:gd name="connsiteX0" fmla="*/ 14019 w 388189"/>
                <a:gd name="connsiteY0" fmla="*/ 0 h 653991"/>
                <a:gd name="connsiteX1" fmla="*/ 388189 w 388189"/>
                <a:gd name="connsiteY1" fmla="*/ 367702 h 653991"/>
                <a:gd name="connsiteX2" fmla="*/ 198408 w 388189"/>
                <a:gd name="connsiteY2" fmla="*/ 377946 h 653991"/>
                <a:gd name="connsiteX3" fmla="*/ 334634 w 388189"/>
                <a:gd name="connsiteY3" fmla="*/ 653991 h 653991"/>
                <a:gd name="connsiteX4" fmla="*/ 196611 w 388189"/>
                <a:gd name="connsiteY4" fmla="*/ 605467 h 653991"/>
                <a:gd name="connsiteX5" fmla="*/ 138023 w 388189"/>
                <a:gd name="connsiteY5" fmla="*/ 424312 h 653991"/>
                <a:gd name="connsiteX6" fmla="*/ 0 w 388189"/>
                <a:gd name="connsiteY6" fmla="*/ 546699 h 653991"/>
                <a:gd name="connsiteX7" fmla="*/ 14019 w 388189"/>
                <a:gd name="connsiteY7" fmla="*/ 0 h 653991"/>
                <a:gd name="connsiteX0" fmla="*/ 14019 w 388189"/>
                <a:gd name="connsiteY0" fmla="*/ 0 h 653991"/>
                <a:gd name="connsiteX1" fmla="*/ 388189 w 388189"/>
                <a:gd name="connsiteY1" fmla="*/ 367702 h 653991"/>
                <a:gd name="connsiteX2" fmla="*/ 198408 w 388189"/>
                <a:gd name="connsiteY2" fmla="*/ 377946 h 653991"/>
                <a:gd name="connsiteX3" fmla="*/ 334634 w 388189"/>
                <a:gd name="connsiteY3" fmla="*/ 653991 h 653991"/>
                <a:gd name="connsiteX4" fmla="*/ 256996 w 388189"/>
                <a:gd name="connsiteY4" fmla="*/ 648600 h 653991"/>
                <a:gd name="connsiteX5" fmla="*/ 138023 w 388189"/>
                <a:gd name="connsiteY5" fmla="*/ 424312 h 653991"/>
                <a:gd name="connsiteX6" fmla="*/ 0 w 388189"/>
                <a:gd name="connsiteY6" fmla="*/ 546699 h 653991"/>
                <a:gd name="connsiteX7" fmla="*/ 14019 w 388189"/>
                <a:gd name="connsiteY7" fmla="*/ 0 h 653991"/>
                <a:gd name="connsiteX0" fmla="*/ 14019 w 388189"/>
                <a:gd name="connsiteY0" fmla="*/ 0 h 648600"/>
                <a:gd name="connsiteX1" fmla="*/ 388189 w 388189"/>
                <a:gd name="connsiteY1" fmla="*/ 367702 h 648600"/>
                <a:gd name="connsiteX2" fmla="*/ 198408 w 388189"/>
                <a:gd name="connsiteY2" fmla="*/ 377946 h 648600"/>
                <a:gd name="connsiteX3" fmla="*/ 317381 w 388189"/>
                <a:gd name="connsiteY3" fmla="*/ 645364 h 648600"/>
                <a:gd name="connsiteX4" fmla="*/ 256996 w 388189"/>
                <a:gd name="connsiteY4" fmla="*/ 648600 h 648600"/>
                <a:gd name="connsiteX5" fmla="*/ 138023 w 388189"/>
                <a:gd name="connsiteY5" fmla="*/ 424312 h 648600"/>
                <a:gd name="connsiteX6" fmla="*/ 0 w 388189"/>
                <a:gd name="connsiteY6" fmla="*/ 546699 h 648600"/>
                <a:gd name="connsiteX7" fmla="*/ 14019 w 388189"/>
                <a:gd name="connsiteY7" fmla="*/ 0 h 648600"/>
                <a:gd name="connsiteX0" fmla="*/ 14019 w 388189"/>
                <a:gd name="connsiteY0" fmla="*/ 0 h 648600"/>
                <a:gd name="connsiteX1" fmla="*/ 388189 w 388189"/>
                <a:gd name="connsiteY1" fmla="*/ 367702 h 648600"/>
                <a:gd name="connsiteX2" fmla="*/ 198408 w 388189"/>
                <a:gd name="connsiteY2" fmla="*/ 377946 h 648600"/>
                <a:gd name="connsiteX3" fmla="*/ 317381 w 388189"/>
                <a:gd name="connsiteY3" fmla="*/ 645364 h 648600"/>
                <a:gd name="connsiteX4" fmla="*/ 256996 w 388189"/>
                <a:gd name="connsiteY4" fmla="*/ 648600 h 648600"/>
                <a:gd name="connsiteX5" fmla="*/ 138023 w 388189"/>
                <a:gd name="connsiteY5" fmla="*/ 424312 h 648600"/>
                <a:gd name="connsiteX6" fmla="*/ 0 w 388189"/>
                <a:gd name="connsiteY6" fmla="*/ 546699 h 648600"/>
                <a:gd name="connsiteX7" fmla="*/ 14019 w 388189"/>
                <a:gd name="connsiteY7" fmla="*/ 0 h 648600"/>
                <a:gd name="connsiteX0" fmla="*/ 14019 w 388189"/>
                <a:gd name="connsiteY0" fmla="*/ 0 h 648600"/>
                <a:gd name="connsiteX1" fmla="*/ 388189 w 388189"/>
                <a:gd name="connsiteY1" fmla="*/ 367702 h 648600"/>
                <a:gd name="connsiteX2" fmla="*/ 198408 w 388189"/>
                <a:gd name="connsiteY2" fmla="*/ 377946 h 648600"/>
                <a:gd name="connsiteX3" fmla="*/ 303093 w 388189"/>
                <a:gd name="connsiteY3" fmla="*/ 626314 h 648600"/>
                <a:gd name="connsiteX4" fmla="*/ 256996 w 388189"/>
                <a:gd name="connsiteY4" fmla="*/ 648600 h 648600"/>
                <a:gd name="connsiteX5" fmla="*/ 138023 w 388189"/>
                <a:gd name="connsiteY5" fmla="*/ 424312 h 648600"/>
                <a:gd name="connsiteX6" fmla="*/ 0 w 388189"/>
                <a:gd name="connsiteY6" fmla="*/ 546699 h 648600"/>
                <a:gd name="connsiteX7" fmla="*/ 14019 w 388189"/>
                <a:gd name="connsiteY7" fmla="*/ 0 h 648600"/>
                <a:gd name="connsiteX0" fmla="*/ 14019 w 376283"/>
                <a:gd name="connsiteY0" fmla="*/ 0 h 648600"/>
                <a:gd name="connsiteX1" fmla="*/ 376283 w 376283"/>
                <a:gd name="connsiteY1" fmla="*/ 401039 h 648600"/>
                <a:gd name="connsiteX2" fmla="*/ 198408 w 376283"/>
                <a:gd name="connsiteY2" fmla="*/ 377946 h 648600"/>
                <a:gd name="connsiteX3" fmla="*/ 303093 w 376283"/>
                <a:gd name="connsiteY3" fmla="*/ 626314 h 648600"/>
                <a:gd name="connsiteX4" fmla="*/ 256996 w 376283"/>
                <a:gd name="connsiteY4" fmla="*/ 648600 h 648600"/>
                <a:gd name="connsiteX5" fmla="*/ 138023 w 376283"/>
                <a:gd name="connsiteY5" fmla="*/ 424312 h 648600"/>
                <a:gd name="connsiteX6" fmla="*/ 0 w 376283"/>
                <a:gd name="connsiteY6" fmla="*/ 546699 h 648600"/>
                <a:gd name="connsiteX7" fmla="*/ 14019 w 376283"/>
                <a:gd name="connsiteY7" fmla="*/ 0 h 648600"/>
                <a:gd name="connsiteX0" fmla="*/ 9257 w 371521"/>
                <a:gd name="connsiteY0" fmla="*/ 0 h 648600"/>
                <a:gd name="connsiteX1" fmla="*/ 371521 w 371521"/>
                <a:gd name="connsiteY1" fmla="*/ 401039 h 648600"/>
                <a:gd name="connsiteX2" fmla="*/ 193646 w 371521"/>
                <a:gd name="connsiteY2" fmla="*/ 377946 h 648600"/>
                <a:gd name="connsiteX3" fmla="*/ 298331 w 371521"/>
                <a:gd name="connsiteY3" fmla="*/ 626314 h 648600"/>
                <a:gd name="connsiteX4" fmla="*/ 252234 w 371521"/>
                <a:gd name="connsiteY4" fmla="*/ 648600 h 648600"/>
                <a:gd name="connsiteX5" fmla="*/ 133261 w 371521"/>
                <a:gd name="connsiteY5" fmla="*/ 424312 h 648600"/>
                <a:gd name="connsiteX6" fmla="*/ 0 w 371521"/>
                <a:gd name="connsiteY6" fmla="*/ 539556 h 648600"/>
                <a:gd name="connsiteX7" fmla="*/ 9257 w 371521"/>
                <a:gd name="connsiteY7" fmla="*/ 0 h 648600"/>
                <a:gd name="connsiteX0" fmla="*/ 9257 w 371521"/>
                <a:gd name="connsiteY0" fmla="*/ 0 h 648600"/>
                <a:gd name="connsiteX1" fmla="*/ 371521 w 371521"/>
                <a:gd name="connsiteY1" fmla="*/ 401039 h 648600"/>
                <a:gd name="connsiteX2" fmla="*/ 193646 w 371521"/>
                <a:gd name="connsiteY2" fmla="*/ 377946 h 648600"/>
                <a:gd name="connsiteX3" fmla="*/ 298331 w 371521"/>
                <a:gd name="connsiteY3" fmla="*/ 626314 h 648600"/>
                <a:gd name="connsiteX4" fmla="*/ 252234 w 371521"/>
                <a:gd name="connsiteY4" fmla="*/ 648600 h 648600"/>
                <a:gd name="connsiteX5" fmla="*/ 138024 w 371521"/>
                <a:gd name="connsiteY5" fmla="*/ 405262 h 648600"/>
                <a:gd name="connsiteX6" fmla="*/ 0 w 371521"/>
                <a:gd name="connsiteY6" fmla="*/ 539556 h 648600"/>
                <a:gd name="connsiteX7" fmla="*/ 9257 w 371521"/>
                <a:gd name="connsiteY7" fmla="*/ 0 h 648600"/>
                <a:gd name="connsiteX0" fmla="*/ 9257 w 371521"/>
                <a:gd name="connsiteY0" fmla="*/ 0 h 648600"/>
                <a:gd name="connsiteX1" fmla="*/ 371521 w 371521"/>
                <a:gd name="connsiteY1" fmla="*/ 401039 h 648600"/>
                <a:gd name="connsiteX2" fmla="*/ 205552 w 371521"/>
                <a:gd name="connsiteY2" fmla="*/ 389853 h 648600"/>
                <a:gd name="connsiteX3" fmla="*/ 298331 w 371521"/>
                <a:gd name="connsiteY3" fmla="*/ 626314 h 648600"/>
                <a:gd name="connsiteX4" fmla="*/ 252234 w 371521"/>
                <a:gd name="connsiteY4" fmla="*/ 648600 h 648600"/>
                <a:gd name="connsiteX5" fmla="*/ 138024 w 371521"/>
                <a:gd name="connsiteY5" fmla="*/ 405262 h 648600"/>
                <a:gd name="connsiteX6" fmla="*/ 0 w 371521"/>
                <a:gd name="connsiteY6" fmla="*/ 539556 h 648600"/>
                <a:gd name="connsiteX7" fmla="*/ 9257 w 371521"/>
                <a:gd name="connsiteY7" fmla="*/ 0 h 648600"/>
                <a:gd name="connsiteX0" fmla="*/ 9257 w 371521"/>
                <a:gd name="connsiteY0" fmla="*/ 0 h 653363"/>
                <a:gd name="connsiteX1" fmla="*/ 371521 w 371521"/>
                <a:gd name="connsiteY1" fmla="*/ 401039 h 653363"/>
                <a:gd name="connsiteX2" fmla="*/ 205552 w 371521"/>
                <a:gd name="connsiteY2" fmla="*/ 389853 h 653363"/>
                <a:gd name="connsiteX3" fmla="*/ 298331 w 371521"/>
                <a:gd name="connsiteY3" fmla="*/ 626314 h 653363"/>
                <a:gd name="connsiteX4" fmla="*/ 245090 w 371521"/>
                <a:gd name="connsiteY4" fmla="*/ 653363 h 653363"/>
                <a:gd name="connsiteX5" fmla="*/ 138024 w 371521"/>
                <a:gd name="connsiteY5" fmla="*/ 405262 h 653363"/>
                <a:gd name="connsiteX6" fmla="*/ 0 w 371521"/>
                <a:gd name="connsiteY6" fmla="*/ 539556 h 653363"/>
                <a:gd name="connsiteX7" fmla="*/ 9257 w 371521"/>
                <a:gd name="connsiteY7" fmla="*/ 0 h 653363"/>
                <a:gd name="connsiteX0" fmla="*/ 9257 w 371521"/>
                <a:gd name="connsiteY0" fmla="*/ 0 h 653363"/>
                <a:gd name="connsiteX1" fmla="*/ 371521 w 371521"/>
                <a:gd name="connsiteY1" fmla="*/ 401039 h 653363"/>
                <a:gd name="connsiteX2" fmla="*/ 205552 w 371521"/>
                <a:gd name="connsiteY2" fmla="*/ 389853 h 653363"/>
                <a:gd name="connsiteX3" fmla="*/ 305474 w 371521"/>
                <a:gd name="connsiteY3" fmla="*/ 626314 h 653363"/>
                <a:gd name="connsiteX4" fmla="*/ 245090 w 371521"/>
                <a:gd name="connsiteY4" fmla="*/ 653363 h 653363"/>
                <a:gd name="connsiteX5" fmla="*/ 138024 w 371521"/>
                <a:gd name="connsiteY5" fmla="*/ 405262 h 653363"/>
                <a:gd name="connsiteX6" fmla="*/ 0 w 371521"/>
                <a:gd name="connsiteY6" fmla="*/ 539556 h 653363"/>
                <a:gd name="connsiteX7" fmla="*/ 9257 w 371521"/>
                <a:gd name="connsiteY7" fmla="*/ 0 h 653363"/>
                <a:gd name="connsiteX0" fmla="*/ 9257 w 371521"/>
                <a:gd name="connsiteY0" fmla="*/ 0 h 653363"/>
                <a:gd name="connsiteX1" fmla="*/ 371521 w 371521"/>
                <a:gd name="connsiteY1" fmla="*/ 401039 h 653363"/>
                <a:gd name="connsiteX2" fmla="*/ 205552 w 371521"/>
                <a:gd name="connsiteY2" fmla="*/ 389853 h 653363"/>
                <a:gd name="connsiteX3" fmla="*/ 305474 w 371521"/>
                <a:gd name="connsiteY3" fmla="*/ 626314 h 653363"/>
                <a:gd name="connsiteX4" fmla="*/ 240327 w 371521"/>
                <a:gd name="connsiteY4" fmla="*/ 653363 h 653363"/>
                <a:gd name="connsiteX5" fmla="*/ 138024 w 371521"/>
                <a:gd name="connsiteY5" fmla="*/ 405262 h 653363"/>
                <a:gd name="connsiteX6" fmla="*/ 0 w 371521"/>
                <a:gd name="connsiteY6" fmla="*/ 539556 h 653363"/>
                <a:gd name="connsiteX7" fmla="*/ 9257 w 371521"/>
                <a:gd name="connsiteY7" fmla="*/ 0 h 653363"/>
                <a:gd name="connsiteX0" fmla="*/ 9257 w 371521"/>
                <a:gd name="connsiteY0" fmla="*/ 0 h 653363"/>
                <a:gd name="connsiteX1" fmla="*/ 371521 w 371521"/>
                <a:gd name="connsiteY1" fmla="*/ 401039 h 653363"/>
                <a:gd name="connsiteX2" fmla="*/ 203171 w 371521"/>
                <a:gd name="connsiteY2" fmla="*/ 389853 h 653363"/>
                <a:gd name="connsiteX3" fmla="*/ 305474 w 371521"/>
                <a:gd name="connsiteY3" fmla="*/ 626314 h 653363"/>
                <a:gd name="connsiteX4" fmla="*/ 240327 w 371521"/>
                <a:gd name="connsiteY4" fmla="*/ 653363 h 653363"/>
                <a:gd name="connsiteX5" fmla="*/ 138024 w 371521"/>
                <a:gd name="connsiteY5" fmla="*/ 405262 h 653363"/>
                <a:gd name="connsiteX6" fmla="*/ 0 w 371521"/>
                <a:gd name="connsiteY6" fmla="*/ 539556 h 653363"/>
                <a:gd name="connsiteX7" fmla="*/ 9257 w 371521"/>
                <a:gd name="connsiteY7" fmla="*/ 0 h 653363"/>
                <a:gd name="connsiteX0" fmla="*/ 9257 w 371521"/>
                <a:gd name="connsiteY0" fmla="*/ 0 h 658125"/>
                <a:gd name="connsiteX1" fmla="*/ 371521 w 371521"/>
                <a:gd name="connsiteY1" fmla="*/ 405801 h 658125"/>
                <a:gd name="connsiteX2" fmla="*/ 203171 w 371521"/>
                <a:gd name="connsiteY2" fmla="*/ 394615 h 658125"/>
                <a:gd name="connsiteX3" fmla="*/ 305474 w 371521"/>
                <a:gd name="connsiteY3" fmla="*/ 631076 h 658125"/>
                <a:gd name="connsiteX4" fmla="*/ 240327 w 371521"/>
                <a:gd name="connsiteY4" fmla="*/ 658125 h 658125"/>
                <a:gd name="connsiteX5" fmla="*/ 138024 w 371521"/>
                <a:gd name="connsiteY5" fmla="*/ 410024 h 658125"/>
                <a:gd name="connsiteX6" fmla="*/ 0 w 371521"/>
                <a:gd name="connsiteY6" fmla="*/ 544318 h 658125"/>
                <a:gd name="connsiteX7" fmla="*/ 9257 w 371521"/>
                <a:gd name="connsiteY7" fmla="*/ 0 h 658125"/>
                <a:gd name="connsiteX0" fmla="*/ 490 w 362754"/>
                <a:gd name="connsiteY0" fmla="*/ 0 h 658125"/>
                <a:gd name="connsiteX1" fmla="*/ 362754 w 362754"/>
                <a:gd name="connsiteY1" fmla="*/ 405801 h 658125"/>
                <a:gd name="connsiteX2" fmla="*/ 194404 w 362754"/>
                <a:gd name="connsiteY2" fmla="*/ 394615 h 658125"/>
                <a:gd name="connsiteX3" fmla="*/ 296707 w 362754"/>
                <a:gd name="connsiteY3" fmla="*/ 631076 h 658125"/>
                <a:gd name="connsiteX4" fmla="*/ 231560 w 362754"/>
                <a:gd name="connsiteY4" fmla="*/ 658125 h 658125"/>
                <a:gd name="connsiteX5" fmla="*/ 129257 w 362754"/>
                <a:gd name="connsiteY5" fmla="*/ 410024 h 658125"/>
                <a:gd name="connsiteX6" fmla="*/ 758 w 362754"/>
                <a:gd name="connsiteY6" fmla="*/ 544318 h 658125"/>
                <a:gd name="connsiteX7" fmla="*/ 490 w 362754"/>
                <a:gd name="connsiteY7" fmla="*/ 0 h 658125"/>
                <a:gd name="connsiteX0" fmla="*/ 490 w 362754"/>
                <a:gd name="connsiteY0" fmla="*/ 0 h 658125"/>
                <a:gd name="connsiteX1" fmla="*/ 362754 w 362754"/>
                <a:gd name="connsiteY1" fmla="*/ 405801 h 658125"/>
                <a:gd name="connsiteX2" fmla="*/ 194404 w 362754"/>
                <a:gd name="connsiteY2" fmla="*/ 394615 h 658125"/>
                <a:gd name="connsiteX3" fmla="*/ 296707 w 362754"/>
                <a:gd name="connsiteY3" fmla="*/ 631076 h 658125"/>
                <a:gd name="connsiteX4" fmla="*/ 231560 w 362754"/>
                <a:gd name="connsiteY4" fmla="*/ 658125 h 658125"/>
                <a:gd name="connsiteX5" fmla="*/ 134019 w 362754"/>
                <a:gd name="connsiteY5" fmla="*/ 410024 h 658125"/>
                <a:gd name="connsiteX6" fmla="*/ 758 w 362754"/>
                <a:gd name="connsiteY6" fmla="*/ 544318 h 658125"/>
                <a:gd name="connsiteX7" fmla="*/ 490 w 362754"/>
                <a:gd name="connsiteY7" fmla="*/ 0 h 658125"/>
                <a:gd name="connsiteX0" fmla="*/ 490 w 362754"/>
                <a:gd name="connsiteY0" fmla="*/ 0 h 658125"/>
                <a:gd name="connsiteX1" fmla="*/ 362754 w 362754"/>
                <a:gd name="connsiteY1" fmla="*/ 405801 h 658125"/>
                <a:gd name="connsiteX2" fmla="*/ 187261 w 362754"/>
                <a:gd name="connsiteY2" fmla="*/ 394615 h 658125"/>
                <a:gd name="connsiteX3" fmla="*/ 296707 w 362754"/>
                <a:gd name="connsiteY3" fmla="*/ 631076 h 658125"/>
                <a:gd name="connsiteX4" fmla="*/ 231560 w 362754"/>
                <a:gd name="connsiteY4" fmla="*/ 658125 h 658125"/>
                <a:gd name="connsiteX5" fmla="*/ 134019 w 362754"/>
                <a:gd name="connsiteY5" fmla="*/ 410024 h 658125"/>
                <a:gd name="connsiteX6" fmla="*/ 758 w 362754"/>
                <a:gd name="connsiteY6" fmla="*/ 544318 h 658125"/>
                <a:gd name="connsiteX7" fmla="*/ 490 w 362754"/>
                <a:gd name="connsiteY7" fmla="*/ 0 h 658125"/>
                <a:gd name="connsiteX0" fmla="*/ 490 w 362754"/>
                <a:gd name="connsiteY0" fmla="*/ 0 h 658125"/>
                <a:gd name="connsiteX1" fmla="*/ 362754 w 362754"/>
                <a:gd name="connsiteY1" fmla="*/ 405801 h 658125"/>
                <a:gd name="connsiteX2" fmla="*/ 187261 w 362754"/>
                <a:gd name="connsiteY2" fmla="*/ 394615 h 658125"/>
                <a:gd name="connsiteX3" fmla="*/ 289563 w 362754"/>
                <a:gd name="connsiteY3" fmla="*/ 635839 h 658125"/>
                <a:gd name="connsiteX4" fmla="*/ 231560 w 362754"/>
                <a:gd name="connsiteY4" fmla="*/ 658125 h 658125"/>
                <a:gd name="connsiteX5" fmla="*/ 134019 w 362754"/>
                <a:gd name="connsiteY5" fmla="*/ 410024 h 658125"/>
                <a:gd name="connsiteX6" fmla="*/ 758 w 362754"/>
                <a:gd name="connsiteY6" fmla="*/ 544318 h 658125"/>
                <a:gd name="connsiteX7" fmla="*/ 490 w 362754"/>
                <a:gd name="connsiteY7" fmla="*/ 0 h 658125"/>
                <a:gd name="connsiteX0" fmla="*/ 490 w 367517"/>
                <a:gd name="connsiteY0" fmla="*/ 0 h 658125"/>
                <a:gd name="connsiteX1" fmla="*/ 367517 w 367517"/>
                <a:gd name="connsiteY1" fmla="*/ 412945 h 658125"/>
                <a:gd name="connsiteX2" fmla="*/ 187261 w 367517"/>
                <a:gd name="connsiteY2" fmla="*/ 394615 h 658125"/>
                <a:gd name="connsiteX3" fmla="*/ 289563 w 367517"/>
                <a:gd name="connsiteY3" fmla="*/ 635839 h 658125"/>
                <a:gd name="connsiteX4" fmla="*/ 231560 w 367517"/>
                <a:gd name="connsiteY4" fmla="*/ 658125 h 658125"/>
                <a:gd name="connsiteX5" fmla="*/ 134019 w 367517"/>
                <a:gd name="connsiteY5" fmla="*/ 410024 h 658125"/>
                <a:gd name="connsiteX6" fmla="*/ 758 w 367517"/>
                <a:gd name="connsiteY6" fmla="*/ 544318 h 658125"/>
                <a:gd name="connsiteX7" fmla="*/ 490 w 367517"/>
                <a:gd name="connsiteY7" fmla="*/ 0 h 658125"/>
                <a:gd name="connsiteX0" fmla="*/ 490 w 365135"/>
                <a:gd name="connsiteY0" fmla="*/ 0 h 658125"/>
                <a:gd name="connsiteX1" fmla="*/ 365135 w 365135"/>
                <a:gd name="connsiteY1" fmla="*/ 410563 h 658125"/>
                <a:gd name="connsiteX2" fmla="*/ 187261 w 365135"/>
                <a:gd name="connsiteY2" fmla="*/ 394615 h 658125"/>
                <a:gd name="connsiteX3" fmla="*/ 289563 w 365135"/>
                <a:gd name="connsiteY3" fmla="*/ 635839 h 658125"/>
                <a:gd name="connsiteX4" fmla="*/ 231560 w 365135"/>
                <a:gd name="connsiteY4" fmla="*/ 658125 h 658125"/>
                <a:gd name="connsiteX5" fmla="*/ 134019 w 365135"/>
                <a:gd name="connsiteY5" fmla="*/ 410024 h 658125"/>
                <a:gd name="connsiteX6" fmla="*/ 758 w 365135"/>
                <a:gd name="connsiteY6" fmla="*/ 544318 h 658125"/>
                <a:gd name="connsiteX7" fmla="*/ 490 w 365135"/>
                <a:gd name="connsiteY7" fmla="*/ 0 h 658125"/>
                <a:gd name="connsiteX0" fmla="*/ 490 w 362754"/>
                <a:gd name="connsiteY0" fmla="*/ 0 h 658125"/>
                <a:gd name="connsiteX1" fmla="*/ 362754 w 362754"/>
                <a:gd name="connsiteY1" fmla="*/ 403419 h 658125"/>
                <a:gd name="connsiteX2" fmla="*/ 187261 w 362754"/>
                <a:gd name="connsiteY2" fmla="*/ 394615 h 658125"/>
                <a:gd name="connsiteX3" fmla="*/ 289563 w 362754"/>
                <a:gd name="connsiteY3" fmla="*/ 635839 h 658125"/>
                <a:gd name="connsiteX4" fmla="*/ 231560 w 362754"/>
                <a:gd name="connsiteY4" fmla="*/ 658125 h 658125"/>
                <a:gd name="connsiteX5" fmla="*/ 134019 w 362754"/>
                <a:gd name="connsiteY5" fmla="*/ 410024 h 658125"/>
                <a:gd name="connsiteX6" fmla="*/ 758 w 362754"/>
                <a:gd name="connsiteY6" fmla="*/ 544318 h 658125"/>
                <a:gd name="connsiteX7" fmla="*/ 490 w 362754"/>
                <a:gd name="connsiteY7" fmla="*/ 0 h 658125"/>
                <a:gd name="connsiteX0" fmla="*/ 249 w 362513"/>
                <a:gd name="connsiteY0" fmla="*/ 0 h 658125"/>
                <a:gd name="connsiteX1" fmla="*/ 362513 w 362513"/>
                <a:gd name="connsiteY1" fmla="*/ 403419 h 658125"/>
                <a:gd name="connsiteX2" fmla="*/ 187020 w 362513"/>
                <a:gd name="connsiteY2" fmla="*/ 394615 h 658125"/>
                <a:gd name="connsiteX3" fmla="*/ 289322 w 362513"/>
                <a:gd name="connsiteY3" fmla="*/ 635839 h 658125"/>
                <a:gd name="connsiteX4" fmla="*/ 231319 w 362513"/>
                <a:gd name="connsiteY4" fmla="*/ 658125 h 658125"/>
                <a:gd name="connsiteX5" fmla="*/ 133778 w 362513"/>
                <a:gd name="connsiteY5" fmla="*/ 410024 h 658125"/>
                <a:gd name="connsiteX6" fmla="*/ 5280 w 362513"/>
                <a:gd name="connsiteY6" fmla="*/ 527649 h 658125"/>
                <a:gd name="connsiteX7" fmla="*/ 249 w 362513"/>
                <a:gd name="connsiteY7" fmla="*/ 0 h 658125"/>
                <a:gd name="connsiteX0" fmla="*/ 249 w 362513"/>
                <a:gd name="connsiteY0" fmla="*/ 0 h 658125"/>
                <a:gd name="connsiteX1" fmla="*/ 362513 w 362513"/>
                <a:gd name="connsiteY1" fmla="*/ 403419 h 658125"/>
                <a:gd name="connsiteX2" fmla="*/ 189402 w 362513"/>
                <a:gd name="connsiteY2" fmla="*/ 389852 h 658125"/>
                <a:gd name="connsiteX3" fmla="*/ 289322 w 362513"/>
                <a:gd name="connsiteY3" fmla="*/ 635839 h 658125"/>
                <a:gd name="connsiteX4" fmla="*/ 231319 w 362513"/>
                <a:gd name="connsiteY4" fmla="*/ 658125 h 658125"/>
                <a:gd name="connsiteX5" fmla="*/ 133778 w 362513"/>
                <a:gd name="connsiteY5" fmla="*/ 410024 h 658125"/>
                <a:gd name="connsiteX6" fmla="*/ 5280 w 362513"/>
                <a:gd name="connsiteY6" fmla="*/ 527649 h 658125"/>
                <a:gd name="connsiteX7" fmla="*/ 249 w 362513"/>
                <a:gd name="connsiteY7" fmla="*/ 0 h 658125"/>
                <a:gd name="connsiteX0" fmla="*/ 249 w 362513"/>
                <a:gd name="connsiteY0" fmla="*/ 0 h 658125"/>
                <a:gd name="connsiteX1" fmla="*/ 362513 w 362513"/>
                <a:gd name="connsiteY1" fmla="*/ 403419 h 658125"/>
                <a:gd name="connsiteX2" fmla="*/ 187021 w 362513"/>
                <a:gd name="connsiteY2" fmla="*/ 396996 h 658125"/>
                <a:gd name="connsiteX3" fmla="*/ 289322 w 362513"/>
                <a:gd name="connsiteY3" fmla="*/ 635839 h 658125"/>
                <a:gd name="connsiteX4" fmla="*/ 231319 w 362513"/>
                <a:gd name="connsiteY4" fmla="*/ 658125 h 658125"/>
                <a:gd name="connsiteX5" fmla="*/ 133778 w 362513"/>
                <a:gd name="connsiteY5" fmla="*/ 410024 h 658125"/>
                <a:gd name="connsiteX6" fmla="*/ 5280 w 362513"/>
                <a:gd name="connsiteY6" fmla="*/ 527649 h 658125"/>
                <a:gd name="connsiteX7" fmla="*/ 249 w 362513"/>
                <a:gd name="connsiteY7" fmla="*/ 0 h 658125"/>
                <a:gd name="connsiteX0" fmla="*/ 249 w 362513"/>
                <a:gd name="connsiteY0" fmla="*/ 0 h 658125"/>
                <a:gd name="connsiteX1" fmla="*/ 362513 w 362513"/>
                <a:gd name="connsiteY1" fmla="*/ 403419 h 658125"/>
                <a:gd name="connsiteX2" fmla="*/ 184639 w 362513"/>
                <a:gd name="connsiteY2" fmla="*/ 396996 h 658125"/>
                <a:gd name="connsiteX3" fmla="*/ 289322 w 362513"/>
                <a:gd name="connsiteY3" fmla="*/ 635839 h 658125"/>
                <a:gd name="connsiteX4" fmla="*/ 231319 w 362513"/>
                <a:gd name="connsiteY4" fmla="*/ 658125 h 658125"/>
                <a:gd name="connsiteX5" fmla="*/ 133778 w 362513"/>
                <a:gd name="connsiteY5" fmla="*/ 410024 h 658125"/>
                <a:gd name="connsiteX6" fmla="*/ 5280 w 362513"/>
                <a:gd name="connsiteY6" fmla="*/ 527649 h 658125"/>
                <a:gd name="connsiteX7" fmla="*/ 249 w 362513"/>
                <a:gd name="connsiteY7" fmla="*/ 0 h 658125"/>
                <a:gd name="connsiteX0" fmla="*/ 249 w 362513"/>
                <a:gd name="connsiteY0" fmla="*/ 0 h 658125"/>
                <a:gd name="connsiteX1" fmla="*/ 362513 w 362513"/>
                <a:gd name="connsiteY1" fmla="*/ 403419 h 658125"/>
                <a:gd name="connsiteX2" fmla="*/ 189401 w 362513"/>
                <a:gd name="connsiteY2" fmla="*/ 396996 h 658125"/>
                <a:gd name="connsiteX3" fmla="*/ 289322 w 362513"/>
                <a:gd name="connsiteY3" fmla="*/ 635839 h 658125"/>
                <a:gd name="connsiteX4" fmla="*/ 231319 w 362513"/>
                <a:gd name="connsiteY4" fmla="*/ 658125 h 658125"/>
                <a:gd name="connsiteX5" fmla="*/ 133778 w 362513"/>
                <a:gd name="connsiteY5" fmla="*/ 410024 h 658125"/>
                <a:gd name="connsiteX6" fmla="*/ 5280 w 362513"/>
                <a:gd name="connsiteY6" fmla="*/ 527649 h 658125"/>
                <a:gd name="connsiteX7" fmla="*/ 249 w 362513"/>
                <a:gd name="connsiteY7" fmla="*/ 0 h 658125"/>
                <a:gd name="connsiteX0" fmla="*/ 249 w 362513"/>
                <a:gd name="connsiteY0" fmla="*/ 0 h 658125"/>
                <a:gd name="connsiteX1" fmla="*/ 362513 w 362513"/>
                <a:gd name="connsiteY1" fmla="*/ 403419 h 658125"/>
                <a:gd name="connsiteX2" fmla="*/ 189401 w 362513"/>
                <a:gd name="connsiteY2" fmla="*/ 394615 h 658125"/>
                <a:gd name="connsiteX3" fmla="*/ 289322 w 362513"/>
                <a:gd name="connsiteY3" fmla="*/ 635839 h 658125"/>
                <a:gd name="connsiteX4" fmla="*/ 231319 w 362513"/>
                <a:gd name="connsiteY4" fmla="*/ 658125 h 658125"/>
                <a:gd name="connsiteX5" fmla="*/ 133778 w 362513"/>
                <a:gd name="connsiteY5" fmla="*/ 410024 h 658125"/>
                <a:gd name="connsiteX6" fmla="*/ 5280 w 362513"/>
                <a:gd name="connsiteY6" fmla="*/ 527649 h 658125"/>
                <a:gd name="connsiteX7" fmla="*/ 249 w 362513"/>
                <a:gd name="connsiteY7" fmla="*/ 0 h 658125"/>
                <a:gd name="connsiteX0" fmla="*/ 490 w 357992"/>
                <a:gd name="connsiteY0" fmla="*/ 0 h 658125"/>
                <a:gd name="connsiteX1" fmla="*/ 357992 w 357992"/>
                <a:gd name="connsiteY1" fmla="*/ 403419 h 658125"/>
                <a:gd name="connsiteX2" fmla="*/ 184880 w 357992"/>
                <a:gd name="connsiteY2" fmla="*/ 394615 h 658125"/>
                <a:gd name="connsiteX3" fmla="*/ 284801 w 357992"/>
                <a:gd name="connsiteY3" fmla="*/ 635839 h 658125"/>
                <a:gd name="connsiteX4" fmla="*/ 226798 w 357992"/>
                <a:gd name="connsiteY4" fmla="*/ 658125 h 658125"/>
                <a:gd name="connsiteX5" fmla="*/ 129257 w 357992"/>
                <a:gd name="connsiteY5" fmla="*/ 410024 h 658125"/>
                <a:gd name="connsiteX6" fmla="*/ 759 w 357992"/>
                <a:gd name="connsiteY6" fmla="*/ 527649 h 658125"/>
                <a:gd name="connsiteX7" fmla="*/ 490 w 357992"/>
                <a:gd name="connsiteY7" fmla="*/ 0 h 658125"/>
                <a:gd name="connsiteX0" fmla="*/ 2112 w 357233"/>
                <a:gd name="connsiteY0" fmla="*/ 0 h 658125"/>
                <a:gd name="connsiteX1" fmla="*/ 357233 w 357233"/>
                <a:gd name="connsiteY1" fmla="*/ 403419 h 658125"/>
                <a:gd name="connsiteX2" fmla="*/ 184121 w 357233"/>
                <a:gd name="connsiteY2" fmla="*/ 394615 h 658125"/>
                <a:gd name="connsiteX3" fmla="*/ 284042 w 357233"/>
                <a:gd name="connsiteY3" fmla="*/ 635839 h 658125"/>
                <a:gd name="connsiteX4" fmla="*/ 226039 w 357233"/>
                <a:gd name="connsiteY4" fmla="*/ 658125 h 658125"/>
                <a:gd name="connsiteX5" fmla="*/ 128498 w 357233"/>
                <a:gd name="connsiteY5" fmla="*/ 410024 h 658125"/>
                <a:gd name="connsiteX6" fmla="*/ 0 w 357233"/>
                <a:gd name="connsiteY6" fmla="*/ 527649 h 658125"/>
                <a:gd name="connsiteX7" fmla="*/ 2112 w 357233"/>
                <a:gd name="connsiteY7" fmla="*/ 0 h 65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233" h="658125">
                  <a:moveTo>
                    <a:pt x="2112" y="0"/>
                  </a:moveTo>
                  <a:lnTo>
                    <a:pt x="357233" y="403419"/>
                  </a:lnTo>
                  <a:lnTo>
                    <a:pt x="184121" y="394615"/>
                  </a:lnTo>
                  <a:lnTo>
                    <a:pt x="284042" y="635839"/>
                  </a:lnTo>
                  <a:lnTo>
                    <a:pt x="226039" y="658125"/>
                  </a:lnTo>
                  <a:lnTo>
                    <a:pt x="128498" y="410024"/>
                  </a:lnTo>
                  <a:lnTo>
                    <a:pt x="0" y="527649"/>
                  </a:lnTo>
                  <a:cubicBezTo>
                    <a:pt x="1798" y="374171"/>
                    <a:pt x="314" y="153478"/>
                    <a:pt x="2112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glow rad="38100">
                <a:schemeClr val="bg1"/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149360" y="4617132"/>
              <a:ext cx="715407" cy="18002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n w="28575">
                  <a:solidFill>
                    <a:srgbClr val="3333FF"/>
                  </a:solidFill>
                </a:ln>
              </a:endParaRPr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4373" y="5236218"/>
              <a:ext cx="1224136" cy="377181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40632" y="3694484"/>
              <a:ext cx="385812" cy="394122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3860" y="5226647"/>
              <a:ext cx="385812" cy="394122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7"/>
            <a:srcRect t="4178" b="1"/>
            <a:stretch/>
          </p:blipFill>
          <p:spPr>
            <a:xfrm>
              <a:off x="6879431" y="5236217"/>
              <a:ext cx="1088231" cy="378771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8"/>
            <a:srcRect l="12486" t="3909" r="8515"/>
            <a:stretch/>
          </p:blipFill>
          <p:spPr>
            <a:xfrm>
              <a:off x="6565900" y="5236217"/>
              <a:ext cx="101375" cy="391373"/>
            </a:xfrm>
            <a:prstGeom prst="rect">
              <a:avLst/>
            </a:prstGeom>
          </p:spPr>
        </p:pic>
      </p:grpSp>
      <p:pic>
        <p:nvPicPr>
          <p:cNvPr id="19" name="그림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9" y="618039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신청방법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필수실무실습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800" y="1412776"/>
            <a:ext cx="89630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그룹 구분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(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병원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/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약국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/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제약 선택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)  1, 2, 3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지망 선택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 b="15738"/>
          <a:stretch/>
        </p:blipFill>
        <p:spPr>
          <a:xfrm>
            <a:off x="479158" y="1988840"/>
            <a:ext cx="8947684" cy="3876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632" y="3694484"/>
            <a:ext cx="385812" cy="39412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043" y="5224438"/>
            <a:ext cx="385812" cy="39412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6"/>
          <a:srcRect t="4178" b="1"/>
          <a:stretch/>
        </p:blipFill>
        <p:spPr>
          <a:xfrm>
            <a:off x="6879431" y="5236217"/>
            <a:ext cx="1088231" cy="37877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7"/>
          <a:srcRect l="12486" t="3909" r="8515"/>
          <a:stretch/>
        </p:blipFill>
        <p:spPr>
          <a:xfrm>
            <a:off x="6565900" y="5236217"/>
            <a:ext cx="101375" cy="391373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7909426" y="5157192"/>
            <a:ext cx="1436062" cy="576064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28575">
                <a:solidFill>
                  <a:srgbClr val="3333FF"/>
                </a:solidFill>
              </a:ln>
            </a:endParaRPr>
          </a:p>
        </p:txBody>
      </p:sp>
      <p:pic>
        <p:nvPicPr>
          <p:cNvPr id="16" name="그림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9" y="618039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0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5" b="16086"/>
          <a:stretch/>
        </p:blipFill>
        <p:spPr>
          <a:xfrm>
            <a:off x="489000" y="1988840"/>
            <a:ext cx="8928000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신청방법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필수실무실습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800" y="1412776"/>
            <a:ext cx="89630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그룹 구분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(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병원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/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약국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/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제약 선택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)  1, 2, 3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지망 선택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저장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1072" y="3140968"/>
            <a:ext cx="2592288" cy="70788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latinLnBrk="1" hangingPunct="1">
              <a:defRPr/>
            </a:pPr>
            <a:r>
              <a:rPr lang="ko-KR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저장을 반드시 눌러야 신청이 완료됩니다</a:t>
            </a:r>
            <a:r>
              <a:rPr lang="en-US" altLang="ko-K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</a:p>
        </p:txBody>
      </p:sp>
      <p:sp>
        <p:nvSpPr>
          <p:cNvPr id="12" name="왼쪽 화살표 9"/>
          <p:cNvSpPr>
            <a:spLocks noChangeAspect="1"/>
          </p:cNvSpPr>
          <p:nvPr/>
        </p:nvSpPr>
        <p:spPr>
          <a:xfrm>
            <a:off x="8625408" y="3499936"/>
            <a:ext cx="196013" cy="361112"/>
          </a:xfrm>
          <a:custGeom>
            <a:avLst/>
            <a:gdLst>
              <a:gd name="connsiteX0" fmla="*/ 0 w 838200"/>
              <a:gd name="connsiteY0" fmla="*/ 400050 h 800100"/>
              <a:gd name="connsiteX1" fmla="*/ 400050 w 838200"/>
              <a:gd name="connsiteY1" fmla="*/ 0 h 800100"/>
              <a:gd name="connsiteX2" fmla="*/ 400050 w 838200"/>
              <a:gd name="connsiteY2" fmla="*/ 200025 h 800100"/>
              <a:gd name="connsiteX3" fmla="*/ 838200 w 838200"/>
              <a:gd name="connsiteY3" fmla="*/ 200025 h 800100"/>
              <a:gd name="connsiteX4" fmla="*/ 838200 w 838200"/>
              <a:gd name="connsiteY4" fmla="*/ 600075 h 800100"/>
              <a:gd name="connsiteX5" fmla="*/ 400050 w 838200"/>
              <a:gd name="connsiteY5" fmla="*/ 600075 h 800100"/>
              <a:gd name="connsiteX6" fmla="*/ 400050 w 838200"/>
              <a:gd name="connsiteY6" fmla="*/ 800100 h 800100"/>
              <a:gd name="connsiteX7" fmla="*/ 0 w 838200"/>
              <a:gd name="connsiteY7" fmla="*/ 400050 h 800100"/>
              <a:gd name="connsiteX0" fmla="*/ 0 w 846826"/>
              <a:gd name="connsiteY0" fmla="*/ 0 h 1055658"/>
              <a:gd name="connsiteX1" fmla="*/ 408676 w 846826"/>
              <a:gd name="connsiteY1" fmla="*/ 255558 h 1055658"/>
              <a:gd name="connsiteX2" fmla="*/ 408676 w 846826"/>
              <a:gd name="connsiteY2" fmla="*/ 455583 h 1055658"/>
              <a:gd name="connsiteX3" fmla="*/ 846826 w 846826"/>
              <a:gd name="connsiteY3" fmla="*/ 455583 h 1055658"/>
              <a:gd name="connsiteX4" fmla="*/ 846826 w 846826"/>
              <a:gd name="connsiteY4" fmla="*/ 855633 h 1055658"/>
              <a:gd name="connsiteX5" fmla="*/ 408676 w 846826"/>
              <a:gd name="connsiteY5" fmla="*/ 855633 h 1055658"/>
              <a:gd name="connsiteX6" fmla="*/ 408676 w 846826"/>
              <a:gd name="connsiteY6" fmla="*/ 1055658 h 1055658"/>
              <a:gd name="connsiteX7" fmla="*/ 0 w 846826"/>
              <a:gd name="connsiteY7" fmla="*/ 0 h 1055658"/>
              <a:gd name="connsiteX0" fmla="*/ 0 w 846826"/>
              <a:gd name="connsiteY0" fmla="*/ 0 h 1055658"/>
              <a:gd name="connsiteX1" fmla="*/ 632963 w 846826"/>
              <a:gd name="connsiteY1" fmla="*/ 203800 h 1055658"/>
              <a:gd name="connsiteX2" fmla="*/ 408676 w 846826"/>
              <a:gd name="connsiteY2" fmla="*/ 455583 h 1055658"/>
              <a:gd name="connsiteX3" fmla="*/ 846826 w 846826"/>
              <a:gd name="connsiteY3" fmla="*/ 455583 h 1055658"/>
              <a:gd name="connsiteX4" fmla="*/ 846826 w 846826"/>
              <a:gd name="connsiteY4" fmla="*/ 855633 h 1055658"/>
              <a:gd name="connsiteX5" fmla="*/ 408676 w 846826"/>
              <a:gd name="connsiteY5" fmla="*/ 855633 h 1055658"/>
              <a:gd name="connsiteX6" fmla="*/ 408676 w 846826"/>
              <a:gd name="connsiteY6" fmla="*/ 1055658 h 1055658"/>
              <a:gd name="connsiteX7" fmla="*/ 0 w 846826"/>
              <a:gd name="connsiteY7" fmla="*/ 0 h 1055658"/>
              <a:gd name="connsiteX0" fmla="*/ 0 w 588033"/>
              <a:gd name="connsiteY0" fmla="*/ 0 h 1219560"/>
              <a:gd name="connsiteX1" fmla="*/ 374170 w 588033"/>
              <a:gd name="connsiteY1" fmla="*/ 367702 h 1219560"/>
              <a:gd name="connsiteX2" fmla="*/ 149883 w 588033"/>
              <a:gd name="connsiteY2" fmla="*/ 619485 h 1219560"/>
              <a:gd name="connsiteX3" fmla="*/ 588033 w 588033"/>
              <a:gd name="connsiteY3" fmla="*/ 619485 h 1219560"/>
              <a:gd name="connsiteX4" fmla="*/ 588033 w 588033"/>
              <a:gd name="connsiteY4" fmla="*/ 1019535 h 1219560"/>
              <a:gd name="connsiteX5" fmla="*/ 149883 w 588033"/>
              <a:gd name="connsiteY5" fmla="*/ 1019535 h 1219560"/>
              <a:gd name="connsiteX6" fmla="*/ 149883 w 588033"/>
              <a:gd name="connsiteY6" fmla="*/ 1219560 h 1219560"/>
              <a:gd name="connsiteX7" fmla="*/ 0 w 588033"/>
              <a:gd name="connsiteY7" fmla="*/ 0 h 1219560"/>
              <a:gd name="connsiteX0" fmla="*/ 5393 w 593426"/>
              <a:gd name="connsiteY0" fmla="*/ 0 h 1019535"/>
              <a:gd name="connsiteX1" fmla="*/ 379563 w 593426"/>
              <a:gd name="connsiteY1" fmla="*/ 367702 h 1019535"/>
              <a:gd name="connsiteX2" fmla="*/ 155276 w 593426"/>
              <a:gd name="connsiteY2" fmla="*/ 619485 h 1019535"/>
              <a:gd name="connsiteX3" fmla="*/ 593426 w 593426"/>
              <a:gd name="connsiteY3" fmla="*/ 619485 h 1019535"/>
              <a:gd name="connsiteX4" fmla="*/ 593426 w 593426"/>
              <a:gd name="connsiteY4" fmla="*/ 1019535 h 1019535"/>
              <a:gd name="connsiteX5" fmla="*/ 155276 w 593426"/>
              <a:gd name="connsiteY5" fmla="*/ 1019535 h 1019535"/>
              <a:gd name="connsiteX6" fmla="*/ 0 w 593426"/>
              <a:gd name="connsiteY6" fmla="*/ 460435 h 1019535"/>
              <a:gd name="connsiteX7" fmla="*/ 5393 w 593426"/>
              <a:gd name="connsiteY7" fmla="*/ 0 h 1019535"/>
              <a:gd name="connsiteX0" fmla="*/ 5393 w 593426"/>
              <a:gd name="connsiteY0" fmla="*/ 0 h 1019535"/>
              <a:gd name="connsiteX1" fmla="*/ 379563 w 593426"/>
              <a:gd name="connsiteY1" fmla="*/ 367702 h 1019535"/>
              <a:gd name="connsiteX2" fmla="*/ 189782 w 593426"/>
              <a:gd name="connsiteY2" fmla="*/ 377946 h 1019535"/>
              <a:gd name="connsiteX3" fmla="*/ 593426 w 593426"/>
              <a:gd name="connsiteY3" fmla="*/ 619485 h 1019535"/>
              <a:gd name="connsiteX4" fmla="*/ 593426 w 593426"/>
              <a:gd name="connsiteY4" fmla="*/ 1019535 h 1019535"/>
              <a:gd name="connsiteX5" fmla="*/ 155276 w 593426"/>
              <a:gd name="connsiteY5" fmla="*/ 1019535 h 1019535"/>
              <a:gd name="connsiteX6" fmla="*/ 0 w 593426"/>
              <a:gd name="connsiteY6" fmla="*/ 460435 h 1019535"/>
              <a:gd name="connsiteX7" fmla="*/ 5393 w 593426"/>
              <a:gd name="connsiteY7" fmla="*/ 0 h 1019535"/>
              <a:gd name="connsiteX0" fmla="*/ 5393 w 593426"/>
              <a:gd name="connsiteY0" fmla="*/ 0 h 1019535"/>
              <a:gd name="connsiteX1" fmla="*/ 379563 w 593426"/>
              <a:gd name="connsiteY1" fmla="*/ 367702 h 1019535"/>
              <a:gd name="connsiteX2" fmla="*/ 189782 w 593426"/>
              <a:gd name="connsiteY2" fmla="*/ 377946 h 1019535"/>
              <a:gd name="connsiteX3" fmla="*/ 593426 w 593426"/>
              <a:gd name="connsiteY3" fmla="*/ 619485 h 1019535"/>
              <a:gd name="connsiteX4" fmla="*/ 593426 w 593426"/>
              <a:gd name="connsiteY4" fmla="*/ 1019535 h 1019535"/>
              <a:gd name="connsiteX5" fmla="*/ 129397 w 593426"/>
              <a:gd name="connsiteY5" fmla="*/ 424312 h 1019535"/>
              <a:gd name="connsiteX6" fmla="*/ 0 w 593426"/>
              <a:gd name="connsiteY6" fmla="*/ 460435 h 1019535"/>
              <a:gd name="connsiteX7" fmla="*/ 5393 w 593426"/>
              <a:gd name="connsiteY7" fmla="*/ 0 h 1019535"/>
              <a:gd name="connsiteX0" fmla="*/ 14019 w 602052"/>
              <a:gd name="connsiteY0" fmla="*/ 0 h 1019535"/>
              <a:gd name="connsiteX1" fmla="*/ 388189 w 602052"/>
              <a:gd name="connsiteY1" fmla="*/ 367702 h 1019535"/>
              <a:gd name="connsiteX2" fmla="*/ 198408 w 602052"/>
              <a:gd name="connsiteY2" fmla="*/ 377946 h 1019535"/>
              <a:gd name="connsiteX3" fmla="*/ 602052 w 602052"/>
              <a:gd name="connsiteY3" fmla="*/ 619485 h 1019535"/>
              <a:gd name="connsiteX4" fmla="*/ 602052 w 602052"/>
              <a:gd name="connsiteY4" fmla="*/ 1019535 h 1019535"/>
              <a:gd name="connsiteX5" fmla="*/ 138023 w 602052"/>
              <a:gd name="connsiteY5" fmla="*/ 424312 h 1019535"/>
              <a:gd name="connsiteX6" fmla="*/ 0 w 602052"/>
              <a:gd name="connsiteY6" fmla="*/ 546699 h 1019535"/>
              <a:gd name="connsiteX7" fmla="*/ 14019 w 602052"/>
              <a:gd name="connsiteY7" fmla="*/ 0 h 1019535"/>
              <a:gd name="connsiteX0" fmla="*/ 14019 w 602052"/>
              <a:gd name="connsiteY0" fmla="*/ 0 h 619485"/>
              <a:gd name="connsiteX1" fmla="*/ 388189 w 602052"/>
              <a:gd name="connsiteY1" fmla="*/ 367702 h 619485"/>
              <a:gd name="connsiteX2" fmla="*/ 198408 w 602052"/>
              <a:gd name="connsiteY2" fmla="*/ 377946 h 619485"/>
              <a:gd name="connsiteX3" fmla="*/ 602052 w 602052"/>
              <a:gd name="connsiteY3" fmla="*/ 619485 h 619485"/>
              <a:gd name="connsiteX4" fmla="*/ 196611 w 602052"/>
              <a:gd name="connsiteY4" fmla="*/ 605467 h 619485"/>
              <a:gd name="connsiteX5" fmla="*/ 138023 w 602052"/>
              <a:gd name="connsiteY5" fmla="*/ 424312 h 619485"/>
              <a:gd name="connsiteX6" fmla="*/ 0 w 602052"/>
              <a:gd name="connsiteY6" fmla="*/ 546699 h 619485"/>
              <a:gd name="connsiteX7" fmla="*/ 14019 w 602052"/>
              <a:gd name="connsiteY7" fmla="*/ 0 h 619485"/>
              <a:gd name="connsiteX0" fmla="*/ 14019 w 388189"/>
              <a:gd name="connsiteY0" fmla="*/ 0 h 653991"/>
              <a:gd name="connsiteX1" fmla="*/ 388189 w 388189"/>
              <a:gd name="connsiteY1" fmla="*/ 367702 h 653991"/>
              <a:gd name="connsiteX2" fmla="*/ 198408 w 388189"/>
              <a:gd name="connsiteY2" fmla="*/ 377946 h 653991"/>
              <a:gd name="connsiteX3" fmla="*/ 334634 w 388189"/>
              <a:gd name="connsiteY3" fmla="*/ 653991 h 653991"/>
              <a:gd name="connsiteX4" fmla="*/ 196611 w 388189"/>
              <a:gd name="connsiteY4" fmla="*/ 605467 h 653991"/>
              <a:gd name="connsiteX5" fmla="*/ 138023 w 388189"/>
              <a:gd name="connsiteY5" fmla="*/ 424312 h 653991"/>
              <a:gd name="connsiteX6" fmla="*/ 0 w 388189"/>
              <a:gd name="connsiteY6" fmla="*/ 546699 h 653991"/>
              <a:gd name="connsiteX7" fmla="*/ 14019 w 388189"/>
              <a:gd name="connsiteY7" fmla="*/ 0 h 653991"/>
              <a:gd name="connsiteX0" fmla="*/ 14019 w 388189"/>
              <a:gd name="connsiteY0" fmla="*/ 0 h 653991"/>
              <a:gd name="connsiteX1" fmla="*/ 388189 w 388189"/>
              <a:gd name="connsiteY1" fmla="*/ 367702 h 653991"/>
              <a:gd name="connsiteX2" fmla="*/ 198408 w 388189"/>
              <a:gd name="connsiteY2" fmla="*/ 377946 h 653991"/>
              <a:gd name="connsiteX3" fmla="*/ 334634 w 388189"/>
              <a:gd name="connsiteY3" fmla="*/ 653991 h 653991"/>
              <a:gd name="connsiteX4" fmla="*/ 256996 w 388189"/>
              <a:gd name="connsiteY4" fmla="*/ 648600 h 653991"/>
              <a:gd name="connsiteX5" fmla="*/ 138023 w 388189"/>
              <a:gd name="connsiteY5" fmla="*/ 424312 h 653991"/>
              <a:gd name="connsiteX6" fmla="*/ 0 w 388189"/>
              <a:gd name="connsiteY6" fmla="*/ 546699 h 653991"/>
              <a:gd name="connsiteX7" fmla="*/ 14019 w 388189"/>
              <a:gd name="connsiteY7" fmla="*/ 0 h 653991"/>
              <a:gd name="connsiteX0" fmla="*/ 14019 w 388189"/>
              <a:gd name="connsiteY0" fmla="*/ 0 h 648600"/>
              <a:gd name="connsiteX1" fmla="*/ 388189 w 388189"/>
              <a:gd name="connsiteY1" fmla="*/ 367702 h 648600"/>
              <a:gd name="connsiteX2" fmla="*/ 198408 w 388189"/>
              <a:gd name="connsiteY2" fmla="*/ 377946 h 648600"/>
              <a:gd name="connsiteX3" fmla="*/ 317381 w 388189"/>
              <a:gd name="connsiteY3" fmla="*/ 645364 h 648600"/>
              <a:gd name="connsiteX4" fmla="*/ 256996 w 388189"/>
              <a:gd name="connsiteY4" fmla="*/ 648600 h 648600"/>
              <a:gd name="connsiteX5" fmla="*/ 138023 w 388189"/>
              <a:gd name="connsiteY5" fmla="*/ 424312 h 648600"/>
              <a:gd name="connsiteX6" fmla="*/ 0 w 388189"/>
              <a:gd name="connsiteY6" fmla="*/ 546699 h 648600"/>
              <a:gd name="connsiteX7" fmla="*/ 14019 w 388189"/>
              <a:gd name="connsiteY7" fmla="*/ 0 h 648600"/>
              <a:gd name="connsiteX0" fmla="*/ 14019 w 388189"/>
              <a:gd name="connsiteY0" fmla="*/ 0 h 648600"/>
              <a:gd name="connsiteX1" fmla="*/ 388189 w 388189"/>
              <a:gd name="connsiteY1" fmla="*/ 367702 h 648600"/>
              <a:gd name="connsiteX2" fmla="*/ 198408 w 388189"/>
              <a:gd name="connsiteY2" fmla="*/ 377946 h 648600"/>
              <a:gd name="connsiteX3" fmla="*/ 317381 w 388189"/>
              <a:gd name="connsiteY3" fmla="*/ 645364 h 648600"/>
              <a:gd name="connsiteX4" fmla="*/ 256996 w 388189"/>
              <a:gd name="connsiteY4" fmla="*/ 648600 h 648600"/>
              <a:gd name="connsiteX5" fmla="*/ 138023 w 388189"/>
              <a:gd name="connsiteY5" fmla="*/ 424312 h 648600"/>
              <a:gd name="connsiteX6" fmla="*/ 0 w 388189"/>
              <a:gd name="connsiteY6" fmla="*/ 546699 h 648600"/>
              <a:gd name="connsiteX7" fmla="*/ 14019 w 388189"/>
              <a:gd name="connsiteY7" fmla="*/ 0 h 648600"/>
              <a:gd name="connsiteX0" fmla="*/ 14019 w 388189"/>
              <a:gd name="connsiteY0" fmla="*/ 0 h 648600"/>
              <a:gd name="connsiteX1" fmla="*/ 388189 w 388189"/>
              <a:gd name="connsiteY1" fmla="*/ 367702 h 648600"/>
              <a:gd name="connsiteX2" fmla="*/ 198408 w 388189"/>
              <a:gd name="connsiteY2" fmla="*/ 377946 h 648600"/>
              <a:gd name="connsiteX3" fmla="*/ 303093 w 388189"/>
              <a:gd name="connsiteY3" fmla="*/ 626314 h 648600"/>
              <a:gd name="connsiteX4" fmla="*/ 256996 w 388189"/>
              <a:gd name="connsiteY4" fmla="*/ 648600 h 648600"/>
              <a:gd name="connsiteX5" fmla="*/ 138023 w 388189"/>
              <a:gd name="connsiteY5" fmla="*/ 424312 h 648600"/>
              <a:gd name="connsiteX6" fmla="*/ 0 w 388189"/>
              <a:gd name="connsiteY6" fmla="*/ 546699 h 648600"/>
              <a:gd name="connsiteX7" fmla="*/ 14019 w 388189"/>
              <a:gd name="connsiteY7" fmla="*/ 0 h 648600"/>
              <a:gd name="connsiteX0" fmla="*/ 14019 w 376283"/>
              <a:gd name="connsiteY0" fmla="*/ 0 h 648600"/>
              <a:gd name="connsiteX1" fmla="*/ 376283 w 376283"/>
              <a:gd name="connsiteY1" fmla="*/ 401039 h 648600"/>
              <a:gd name="connsiteX2" fmla="*/ 198408 w 376283"/>
              <a:gd name="connsiteY2" fmla="*/ 377946 h 648600"/>
              <a:gd name="connsiteX3" fmla="*/ 303093 w 376283"/>
              <a:gd name="connsiteY3" fmla="*/ 626314 h 648600"/>
              <a:gd name="connsiteX4" fmla="*/ 256996 w 376283"/>
              <a:gd name="connsiteY4" fmla="*/ 648600 h 648600"/>
              <a:gd name="connsiteX5" fmla="*/ 138023 w 376283"/>
              <a:gd name="connsiteY5" fmla="*/ 424312 h 648600"/>
              <a:gd name="connsiteX6" fmla="*/ 0 w 376283"/>
              <a:gd name="connsiteY6" fmla="*/ 546699 h 648600"/>
              <a:gd name="connsiteX7" fmla="*/ 14019 w 376283"/>
              <a:gd name="connsiteY7" fmla="*/ 0 h 648600"/>
              <a:gd name="connsiteX0" fmla="*/ 9257 w 371521"/>
              <a:gd name="connsiteY0" fmla="*/ 0 h 648600"/>
              <a:gd name="connsiteX1" fmla="*/ 371521 w 371521"/>
              <a:gd name="connsiteY1" fmla="*/ 401039 h 648600"/>
              <a:gd name="connsiteX2" fmla="*/ 193646 w 371521"/>
              <a:gd name="connsiteY2" fmla="*/ 377946 h 648600"/>
              <a:gd name="connsiteX3" fmla="*/ 298331 w 371521"/>
              <a:gd name="connsiteY3" fmla="*/ 626314 h 648600"/>
              <a:gd name="connsiteX4" fmla="*/ 252234 w 371521"/>
              <a:gd name="connsiteY4" fmla="*/ 648600 h 648600"/>
              <a:gd name="connsiteX5" fmla="*/ 133261 w 371521"/>
              <a:gd name="connsiteY5" fmla="*/ 424312 h 648600"/>
              <a:gd name="connsiteX6" fmla="*/ 0 w 371521"/>
              <a:gd name="connsiteY6" fmla="*/ 539556 h 648600"/>
              <a:gd name="connsiteX7" fmla="*/ 9257 w 371521"/>
              <a:gd name="connsiteY7" fmla="*/ 0 h 648600"/>
              <a:gd name="connsiteX0" fmla="*/ 9257 w 371521"/>
              <a:gd name="connsiteY0" fmla="*/ 0 h 648600"/>
              <a:gd name="connsiteX1" fmla="*/ 371521 w 371521"/>
              <a:gd name="connsiteY1" fmla="*/ 401039 h 648600"/>
              <a:gd name="connsiteX2" fmla="*/ 193646 w 371521"/>
              <a:gd name="connsiteY2" fmla="*/ 377946 h 648600"/>
              <a:gd name="connsiteX3" fmla="*/ 298331 w 371521"/>
              <a:gd name="connsiteY3" fmla="*/ 626314 h 648600"/>
              <a:gd name="connsiteX4" fmla="*/ 252234 w 371521"/>
              <a:gd name="connsiteY4" fmla="*/ 648600 h 648600"/>
              <a:gd name="connsiteX5" fmla="*/ 138024 w 371521"/>
              <a:gd name="connsiteY5" fmla="*/ 405262 h 648600"/>
              <a:gd name="connsiteX6" fmla="*/ 0 w 371521"/>
              <a:gd name="connsiteY6" fmla="*/ 539556 h 648600"/>
              <a:gd name="connsiteX7" fmla="*/ 9257 w 371521"/>
              <a:gd name="connsiteY7" fmla="*/ 0 h 648600"/>
              <a:gd name="connsiteX0" fmla="*/ 9257 w 371521"/>
              <a:gd name="connsiteY0" fmla="*/ 0 h 648600"/>
              <a:gd name="connsiteX1" fmla="*/ 371521 w 371521"/>
              <a:gd name="connsiteY1" fmla="*/ 401039 h 648600"/>
              <a:gd name="connsiteX2" fmla="*/ 205552 w 371521"/>
              <a:gd name="connsiteY2" fmla="*/ 389853 h 648600"/>
              <a:gd name="connsiteX3" fmla="*/ 298331 w 371521"/>
              <a:gd name="connsiteY3" fmla="*/ 626314 h 648600"/>
              <a:gd name="connsiteX4" fmla="*/ 252234 w 371521"/>
              <a:gd name="connsiteY4" fmla="*/ 648600 h 648600"/>
              <a:gd name="connsiteX5" fmla="*/ 138024 w 371521"/>
              <a:gd name="connsiteY5" fmla="*/ 405262 h 648600"/>
              <a:gd name="connsiteX6" fmla="*/ 0 w 371521"/>
              <a:gd name="connsiteY6" fmla="*/ 539556 h 648600"/>
              <a:gd name="connsiteX7" fmla="*/ 9257 w 371521"/>
              <a:gd name="connsiteY7" fmla="*/ 0 h 648600"/>
              <a:gd name="connsiteX0" fmla="*/ 9257 w 371521"/>
              <a:gd name="connsiteY0" fmla="*/ 0 h 653363"/>
              <a:gd name="connsiteX1" fmla="*/ 371521 w 371521"/>
              <a:gd name="connsiteY1" fmla="*/ 401039 h 653363"/>
              <a:gd name="connsiteX2" fmla="*/ 205552 w 371521"/>
              <a:gd name="connsiteY2" fmla="*/ 389853 h 653363"/>
              <a:gd name="connsiteX3" fmla="*/ 298331 w 371521"/>
              <a:gd name="connsiteY3" fmla="*/ 626314 h 653363"/>
              <a:gd name="connsiteX4" fmla="*/ 245090 w 371521"/>
              <a:gd name="connsiteY4" fmla="*/ 653363 h 653363"/>
              <a:gd name="connsiteX5" fmla="*/ 138024 w 371521"/>
              <a:gd name="connsiteY5" fmla="*/ 405262 h 653363"/>
              <a:gd name="connsiteX6" fmla="*/ 0 w 371521"/>
              <a:gd name="connsiteY6" fmla="*/ 539556 h 653363"/>
              <a:gd name="connsiteX7" fmla="*/ 9257 w 371521"/>
              <a:gd name="connsiteY7" fmla="*/ 0 h 653363"/>
              <a:gd name="connsiteX0" fmla="*/ 9257 w 371521"/>
              <a:gd name="connsiteY0" fmla="*/ 0 h 653363"/>
              <a:gd name="connsiteX1" fmla="*/ 371521 w 371521"/>
              <a:gd name="connsiteY1" fmla="*/ 401039 h 653363"/>
              <a:gd name="connsiteX2" fmla="*/ 205552 w 371521"/>
              <a:gd name="connsiteY2" fmla="*/ 389853 h 653363"/>
              <a:gd name="connsiteX3" fmla="*/ 305474 w 371521"/>
              <a:gd name="connsiteY3" fmla="*/ 626314 h 653363"/>
              <a:gd name="connsiteX4" fmla="*/ 245090 w 371521"/>
              <a:gd name="connsiteY4" fmla="*/ 653363 h 653363"/>
              <a:gd name="connsiteX5" fmla="*/ 138024 w 371521"/>
              <a:gd name="connsiteY5" fmla="*/ 405262 h 653363"/>
              <a:gd name="connsiteX6" fmla="*/ 0 w 371521"/>
              <a:gd name="connsiteY6" fmla="*/ 539556 h 653363"/>
              <a:gd name="connsiteX7" fmla="*/ 9257 w 371521"/>
              <a:gd name="connsiteY7" fmla="*/ 0 h 653363"/>
              <a:gd name="connsiteX0" fmla="*/ 9257 w 371521"/>
              <a:gd name="connsiteY0" fmla="*/ 0 h 653363"/>
              <a:gd name="connsiteX1" fmla="*/ 371521 w 371521"/>
              <a:gd name="connsiteY1" fmla="*/ 401039 h 653363"/>
              <a:gd name="connsiteX2" fmla="*/ 205552 w 371521"/>
              <a:gd name="connsiteY2" fmla="*/ 389853 h 653363"/>
              <a:gd name="connsiteX3" fmla="*/ 305474 w 371521"/>
              <a:gd name="connsiteY3" fmla="*/ 626314 h 653363"/>
              <a:gd name="connsiteX4" fmla="*/ 240327 w 371521"/>
              <a:gd name="connsiteY4" fmla="*/ 653363 h 653363"/>
              <a:gd name="connsiteX5" fmla="*/ 138024 w 371521"/>
              <a:gd name="connsiteY5" fmla="*/ 405262 h 653363"/>
              <a:gd name="connsiteX6" fmla="*/ 0 w 371521"/>
              <a:gd name="connsiteY6" fmla="*/ 539556 h 653363"/>
              <a:gd name="connsiteX7" fmla="*/ 9257 w 371521"/>
              <a:gd name="connsiteY7" fmla="*/ 0 h 653363"/>
              <a:gd name="connsiteX0" fmla="*/ 9257 w 371521"/>
              <a:gd name="connsiteY0" fmla="*/ 0 h 653363"/>
              <a:gd name="connsiteX1" fmla="*/ 371521 w 371521"/>
              <a:gd name="connsiteY1" fmla="*/ 401039 h 653363"/>
              <a:gd name="connsiteX2" fmla="*/ 203171 w 371521"/>
              <a:gd name="connsiteY2" fmla="*/ 389853 h 653363"/>
              <a:gd name="connsiteX3" fmla="*/ 305474 w 371521"/>
              <a:gd name="connsiteY3" fmla="*/ 626314 h 653363"/>
              <a:gd name="connsiteX4" fmla="*/ 240327 w 371521"/>
              <a:gd name="connsiteY4" fmla="*/ 653363 h 653363"/>
              <a:gd name="connsiteX5" fmla="*/ 138024 w 371521"/>
              <a:gd name="connsiteY5" fmla="*/ 405262 h 653363"/>
              <a:gd name="connsiteX6" fmla="*/ 0 w 371521"/>
              <a:gd name="connsiteY6" fmla="*/ 539556 h 653363"/>
              <a:gd name="connsiteX7" fmla="*/ 9257 w 371521"/>
              <a:gd name="connsiteY7" fmla="*/ 0 h 653363"/>
              <a:gd name="connsiteX0" fmla="*/ 9257 w 371521"/>
              <a:gd name="connsiteY0" fmla="*/ 0 h 658125"/>
              <a:gd name="connsiteX1" fmla="*/ 371521 w 371521"/>
              <a:gd name="connsiteY1" fmla="*/ 405801 h 658125"/>
              <a:gd name="connsiteX2" fmla="*/ 203171 w 371521"/>
              <a:gd name="connsiteY2" fmla="*/ 394615 h 658125"/>
              <a:gd name="connsiteX3" fmla="*/ 305474 w 371521"/>
              <a:gd name="connsiteY3" fmla="*/ 631076 h 658125"/>
              <a:gd name="connsiteX4" fmla="*/ 240327 w 371521"/>
              <a:gd name="connsiteY4" fmla="*/ 658125 h 658125"/>
              <a:gd name="connsiteX5" fmla="*/ 138024 w 371521"/>
              <a:gd name="connsiteY5" fmla="*/ 410024 h 658125"/>
              <a:gd name="connsiteX6" fmla="*/ 0 w 371521"/>
              <a:gd name="connsiteY6" fmla="*/ 544318 h 658125"/>
              <a:gd name="connsiteX7" fmla="*/ 9257 w 371521"/>
              <a:gd name="connsiteY7" fmla="*/ 0 h 658125"/>
              <a:gd name="connsiteX0" fmla="*/ 490 w 362754"/>
              <a:gd name="connsiteY0" fmla="*/ 0 h 658125"/>
              <a:gd name="connsiteX1" fmla="*/ 362754 w 362754"/>
              <a:gd name="connsiteY1" fmla="*/ 405801 h 658125"/>
              <a:gd name="connsiteX2" fmla="*/ 194404 w 362754"/>
              <a:gd name="connsiteY2" fmla="*/ 394615 h 658125"/>
              <a:gd name="connsiteX3" fmla="*/ 296707 w 362754"/>
              <a:gd name="connsiteY3" fmla="*/ 631076 h 658125"/>
              <a:gd name="connsiteX4" fmla="*/ 231560 w 362754"/>
              <a:gd name="connsiteY4" fmla="*/ 658125 h 658125"/>
              <a:gd name="connsiteX5" fmla="*/ 129257 w 362754"/>
              <a:gd name="connsiteY5" fmla="*/ 410024 h 658125"/>
              <a:gd name="connsiteX6" fmla="*/ 758 w 362754"/>
              <a:gd name="connsiteY6" fmla="*/ 544318 h 658125"/>
              <a:gd name="connsiteX7" fmla="*/ 490 w 362754"/>
              <a:gd name="connsiteY7" fmla="*/ 0 h 658125"/>
              <a:gd name="connsiteX0" fmla="*/ 490 w 362754"/>
              <a:gd name="connsiteY0" fmla="*/ 0 h 658125"/>
              <a:gd name="connsiteX1" fmla="*/ 362754 w 362754"/>
              <a:gd name="connsiteY1" fmla="*/ 405801 h 658125"/>
              <a:gd name="connsiteX2" fmla="*/ 194404 w 362754"/>
              <a:gd name="connsiteY2" fmla="*/ 394615 h 658125"/>
              <a:gd name="connsiteX3" fmla="*/ 296707 w 362754"/>
              <a:gd name="connsiteY3" fmla="*/ 631076 h 658125"/>
              <a:gd name="connsiteX4" fmla="*/ 231560 w 362754"/>
              <a:gd name="connsiteY4" fmla="*/ 658125 h 658125"/>
              <a:gd name="connsiteX5" fmla="*/ 134019 w 362754"/>
              <a:gd name="connsiteY5" fmla="*/ 410024 h 658125"/>
              <a:gd name="connsiteX6" fmla="*/ 758 w 362754"/>
              <a:gd name="connsiteY6" fmla="*/ 544318 h 658125"/>
              <a:gd name="connsiteX7" fmla="*/ 490 w 362754"/>
              <a:gd name="connsiteY7" fmla="*/ 0 h 658125"/>
              <a:gd name="connsiteX0" fmla="*/ 490 w 362754"/>
              <a:gd name="connsiteY0" fmla="*/ 0 h 658125"/>
              <a:gd name="connsiteX1" fmla="*/ 362754 w 362754"/>
              <a:gd name="connsiteY1" fmla="*/ 405801 h 658125"/>
              <a:gd name="connsiteX2" fmla="*/ 187261 w 362754"/>
              <a:gd name="connsiteY2" fmla="*/ 394615 h 658125"/>
              <a:gd name="connsiteX3" fmla="*/ 296707 w 362754"/>
              <a:gd name="connsiteY3" fmla="*/ 631076 h 658125"/>
              <a:gd name="connsiteX4" fmla="*/ 231560 w 362754"/>
              <a:gd name="connsiteY4" fmla="*/ 658125 h 658125"/>
              <a:gd name="connsiteX5" fmla="*/ 134019 w 362754"/>
              <a:gd name="connsiteY5" fmla="*/ 410024 h 658125"/>
              <a:gd name="connsiteX6" fmla="*/ 758 w 362754"/>
              <a:gd name="connsiteY6" fmla="*/ 544318 h 658125"/>
              <a:gd name="connsiteX7" fmla="*/ 490 w 362754"/>
              <a:gd name="connsiteY7" fmla="*/ 0 h 658125"/>
              <a:gd name="connsiteX0" fmla="*/ 490 w 362754"/>
              <a:gd name="connsiteY0" fmla="*/ 0 h 658125"/>
              <a:gd name="connsiteX1" fmla="*/ 362754 w 362754"/>
              <a:gd name="connsiteY1" fmla="*/ 405801 h 658125"/>
              <a:gd name="connsiteX2" fmla="*/ 187261 w 362754"/>
              <a:gd name="connsiteY2" fmla="*/ 394615 h 658125"/>
              <a:gd name="connsiteX3" fmla="*/ 289563 w 362754"/>
              <a:gd name="connsiteY3" fmla="*/ 635839 h 658125"/>
              <a:gd name="connsiteX4" fmla="*/ 231560 w 362754"/>
              <a:gd name="connsiteY4" fmla="*/ 658125 h 658125"/>
              <a:gd name="connsiteX5" fmla="*/ 134019 w 362754"/>
              <a:gd name="connsiteY5" fmla="*/ 410024 h 658125"/>
              <a:gd name="connsiteX6" fmla="*/ 758 w 362754"/>
              <a:gd name="connsiteY6" fmla="*/ 544318 h 658125"/>
              <a:gd name="connsiteX7" fmla="*/ 490 w 362754"/>
              <a:gd name="connsiteY7" fmla="*/ 0 h 658125"/>
              <a:gd name="connsiteX0" fmla="*/ 490 w 367517"/>
              <a:gd name="connsiteY0" fmla="*/ 0 h 658125"/>
              <a:gd name="connsiteX1" fmla="*/ 367517 w 367517"/>
              <a:gd name="connsiteY1" fmla="*/ 412945 h 658125"/>
              <a:gd name="connsiteX2" fmla="*/ 187261 w 367517"/>
              <a:gd name="connsiteY2" fmla="*/ 394615 h 658125"/>
              <a:gd name="connsiteX3" fmla="*/ 289563 w 367517"/>
              <a:gd name="connsiteY3" fmla="*/ 635839 h 658125"/>
              <a:gd name="connsiteX4" fmla="*/ 231560 w 367517"/>
              <a:gd name="connsiteY4" fmla="*/ 658125 h 658125"/>
              <a:gd name="connsiteX5" fmla="*/ 134019 w 367517"/>
              <a:gd name="connsiteY5" fmla="*/ 410024 h 658125"/>
              <a:gd name="connsiteX6" fmla="*/ 758 w 367517"/>
              <a:gd name="connsiteY6" fmla="*/ 544318 h 658125"/>
              <a:gd name="connsiteX7" fmla="*/ 490 w 367517"/>
              <a:gd name="connsiteY7" fmla="*/ 0 h 658125"/>
              <a:gd name="connsiteX0" fmla="*/ 490 w 365135"/>
              <a:gd name="connsiteY0" fmla="*/ 0 h 658125"/>
              <a:gd name="connsiteX1" fmla="*/ 365135 w 365135"/>
              <a:gd name="connsiteY1" fmla="*/ 410563 h 658125"/>
              <a:gd name="connsiteX2" fmla="*/ 187261 w 365135"/>
              <a:gd name="connsiteY2" fmla="*/ 394615 h 658125"/>
              <a:gd name="connsiteX3" fmla="*/ 289563 w 365135"/>
              <a:gd name="connsiteY3" fmla="*/ 635839 h 658125"/>
              <a:gd name="connsiteX4" fmla="*/ 231560 w 365135"/>
              <a:gd name="connsiteY4" fmla="*/ 658125 h 658125"/>
              <a:gd name="connsiteX5" fmla="*/ 134019 w 365135"/>
              <a:gd name="connsiteY5" fmla="*/ 410024 h 658125"/>
              <a:gd name="connsiteX6" fmla="*/ 758 w 365135"/>
              <a:gd name="connsiteY6" fmla="*/ 544318 h 658125"/>
              <a:gd name="connsiteX7" fmla="*/ 490 w 365135"/>
              <a:gd name="connsiteY7" fmla="*/ 0 h 658125"/>
              <a:gd name="connsiteX0" fmla="*/ 490 w 362754"/>
              <a:gd name="connsiteY0" fmla="*/ 0 h 658125"/>
              <a:gd name="connsiteX1" fmla="*/ 362754 w 362754"/>
              <a:gd name="connsiteY1" fmla="*/ 403419 h 658125"/>
              <a:gd name="connsiteX2" fmla="*/ 187261 w 362754"/>
              <a:gd name="connsiteY2" fmla="*/ 394615 h 658125"/>
              <a:gd name="connsiteX3" fmla="*/ 289563 w 362754"/>
              <a:gd name="connsiteY3" fmla="*/ 635839 h 658125"/>
              <a:gd name="connsiteX4" fmla="*/ 231560 w 362754"/>
              <a:gd name="connsiteY4" fmla="*/ 658125 h 658125"/>
              <a:gd name="connsiteX5" fmla="*/ 134019 w 362754"/>
              <a:gd name="connsiteY5" fmla="*/ 410024 h 658125"/>
              <a:gd name="connsiteX6" fmla="*/ 758 w 362754"/>
              <a:gd name="connsiteY6" fmla="*/ 544318 h 658125"/>
              <a:gd name="connsiteX7" fmla="*/ 490 w 362754"/>
              <a:gd name="connsiteY7" fmla="*/ 0 h 658125"/>
              <a:gd name="connsiteX0" fmla="*/ 249 w 362513"/>
              <a:gd name="connsiteY0" fmla="*/ 0 h 658125"/>
              <a:gd name="connsiteX1" fmla="*/ 362513 w 362513"/>
              <a:gd name="connsiteY1" fmla="*/ 403419 h 658125"/>
              <a:gd name="connsiteX2" fmla="*/ 187020 w 362513"/>
              <a:gd name="connsiteY2" fmla="*/ 394615 h 658125"/>
              <a:gd name="connsiteX3" fmla="*/ 289322 w 362513"/>
              <a:gd name="connsiteY3" fmla="*/ 635839 h 658125"/>
              <a:gd name="connsiteX4" fmla="*/ 231319 w 362513"/>
              <a:gd name="connsiteY4" fmla="*/ 658125 h 658125"/>
              <a:gd name="connsiteX5" fmla="*/ 133778 w 362513"/>
              <a:gd name="connsiteY5" fmla="*/ 410024 h 658125"/>
              <a:gd name="connsiteX6" fmla="*/ 5280 w 362513"/>
              <a:gd name="connsiteY6" fmla="*/ 527649 h 658125"/>
              <a:gd name="connsiteX7" fmla="*/ 249 w 362513"/>
              <a:gd name="connsiteY7" fmla="*/ 0 h 658125"/>
              <a:gd name="connsiteX0" fmla="*/ 249 w 362513"/>
              <a:gd name="connsiteY0" fmla="*/ 0 h 658125"/>
              <a:gd name="connsiteX1" fmla="*/ 362513 w 362513"/>
              <a:gd name="connsiteY1" fmla="*/ 403419 h 658125"/>
              <a:gd name="connsiteX2" fmla="*/ 189402 w 362513"/>
              <a:gd name="connsiteY2" fmla="*/ 389852 h 658125"/>
              <a:gd name="connsiteX3" fmla="*/ 289322 w 362513"/>
              <a:gd name="connsiteY3" fmla="*/ 635839 h 658125"/>
              <a:gd name="connsiteX4" fmla="*/ 231319 w 362513"/>
              <a:gd name="connsiteY4" fmla="*/ 658125 h 658125"/>
              <a:gd name="connsiteX5" fmla="*/ 133778 w 362513"/>
              <a:gd name="connsiteY5" fmla="*/ 410024 h 658125"/>
              <a:gd name="connsiteX6" fmla="*/ 5280 w 362513"/>
              <a:gd name="connsiteY6" fmla="*/ 527649 h 658125"/>
              <a:gd name="connsiteX7" fmla="*/ 249 w 362513"/>
              <a:gd name="connsiteY7" fmla="*/ 0 h 658125"/>
              <a:gd name="connsiteX0" fmla="*/ 249 w 362513"/>
              <a:gd name="connsiteY0" fmla="*/ 0 h 658125"/>
              <a:gd name="connsiteX1" fmla="*/ 362513 w 362513"/>
              <a:gd name="connsiteY1" fmla="*/ 403419 h 658125"/>
              <a:gd name="connsiteX2" fmla="*/ 187021 w 362513"/>
              <a:gd name="connsiteY2" fmla="*/ 396996 h 658125"/>
              <a:gd name="connsiteX3" fmla="*/ 289322 w 362513"/>
              <a:gd name="connsiteY3" fmla="*/ 635839 h 658125"/>
              <a:gd name="connsiteX4" fmla="*/ 231319 w 362513"/>
              <a:gd name="connsiteY4" fmla="*/ 658125 h 658125"/>
              <a:gd name="connsiteX5" fmla="*/ 133778 w 362513"/>
              <a:gd name="connsiteY5" fmla="*/ 410024 h 658125"/>
              <a:gd name="connsiteX6" fmla="*/ 5280 w 362513"/>
              <a:gd name="connsiteY6" fmla="*/ 527649 h 658125"/>
              <a:gd name="connsiteX7" fmla="*/ 249 w 362513"/>
              <a:gd name="connsiteY7" fmla="*/ 0 h 658125"/>
              <a:gd name="connsiteX0" fmla="*/ 249 w 362513"/>
              <a:gd name="connsiteY0" fmla="*/ 0 h 658125"/>
              <a:gd name="connsiteX1" fmla="*/ 362513 w 362513"/>
              <a:gd name="connsiteY1" fmla="*/ 403419 h 658125"/>
              <a:gd name="connsiteX2" fmla="*/ 184639 w 362513"/>
              <a:gd name="connsiteY2" fmla="*/ 396996 h 658125"/>
              <a:gd name="connsiteX3" fmla="*/ 289322 w 362513"/>
              <a:gd name="connsiteY3" fmla="*/ 635839 h 658125"/>
              <a:gd name="connsiteX4" fmla="*/ 231319 w 362513"/>
              <a:gd name="connsiteY4" fmla="*/ 658125 h 658125"/>
              <a:gd name="connsiteX5" fmla="*/ 133778 w 362513"/>
              <a:gd name="connsiteY5" fmla="*/ 410024 h 658125"/>
              <a:gd name="connsiteX6" fmla="*/ 5280 w 362513"/>
              <a:gd name="connsiteY6" fmla="*/ 527649 h 658125"/>
              <a:gd name="connsiteX7" fmla="*/ 249 w 362513"/>
              <a:gd name="connsiteY7" fmla="*/ 0 h 658125"/>
              <a:gd name="connsiteX0" fmla="*/ 249 w 362513"/>
              <a:gd name="connsiteY0" fmla="*/ 0 h 658125"/>
              <a:gd name="connsiteX1" fmla="*/ 362513 w 362513"/>
              <a:gd name="connsiteY1" fmla="*/ 403419 h 658125"/>
              <a:gd name="connsiteX2" fmla="*/ 189401 w 362513"/>
              <a:gd name="connsiteY2" fmla="*/ 396996 h 658125"/>
              <a:gd name="connsiteX3" fmla="*/ 289322 w 362513"/>
              <a:gd name="connsiteY3" fmla="*/ 635839 h 658125"/>
              <a:gd name="connsiteX4" fmla="*/ 231319 w 362513"/>
              <a:gd name="connsiteY4" fmla="*/ 658125 h 658125"/>
              <a:gd name="connsiteX5" fmla="*/ 133778 w 362513"/>
              <a:gd name="connsiteY5" fmla="*/ 410024 h 658125"/>
              <a:gd name="connsiteX6" fmla="*/ 5280 w 362513"/>
              <a:gd name="connsiteY6" fmla="*/ 527649 h 658125"/>
              <a:gd name="connsiteX7" fmla="*/ 249 w 362513"/>
              <a:gd name="connsiteY7" fmla="*/ 0 h 658125"/>
              <a:gd name="connsiteX0" fmla="*/ 249 w 362513"/>
              <a:gd name="connsiteY0" fmla="*/ 0 h 658125"/>
              <a:gd name="connsiteX1" fmla="*/ 362513 w 362513"/>
              <a:gd name="connsiteY1" fmla="*/ 403419 h 658125"/>
              <a:gd name="connsiteX2" fmla="*/ 189401 w 362513"/>
              <a:gd name="connsiteY2" fmla="*/ 394615 h 658125"/>
              <a:gd name="connsiteX3" fmla="*/ 289322 w 362513"/>
              <a:gd name="connsiteY3" fmla="*/ 635839 h 658125"/>
              <a:gd name="connsiteX4" fmla="*/ 231319 w 362513"/>
              <a:gd name="connsiteY4" fmla="*/ 658125 h 658125"/>
              <a:gd name="connsiteX5" fmla="*/ 133778 w 362513"/>
              <a:gd name="connsiteY5" fmla="*/ 410024 h 658125"/>
              <a:gd name="connsiteX6" fmla="*/ 5280 w 362513"/>
              <a:gd name="connsiteY6" fmla="*/ 527649 h 658125"/>
              <a:gd name="connsiteX7" fmla="*/ 249 w 362513"/>
              <a:gd name="connsiteY7" fmla="*/ 0 h 658125"/>
              <a:gd name="connsiteX0" fmla="*/ 490 w 357992"/>
              <a:gd name="connsiteY0" fmla="*/ 0 h 658125"/>
              <a:gd name="connsiteX1" fmla="*/ 357992 w 357992"/>
              <a:gd name="connsiteY1" fmla="*/ 403419 h 658125"/>
              <a:gd name="connsiteX2" fmla="*/ 184880 w 357992"/>
              <a:gd name="connsiteY2" fmla="*/ 394615 h 658125"/>
              <a:gd name="connsiteX3" fmla="*/ 284801 w 357992"/>
              <a:gd name="connsiteY3" fmla="*/ 635839 h 658125"/>
              <a:gd name="connsiteX4" fmla="*/ 226798 w 357992"/>
              <a:gd name="connsiteY4" fmla="*/ 658125 h 658125"/>
              <a:gd name="connsiteX5" fmla="*/ 129257 w 357992"/>
              <a:gd name="connsiteY5" fmla="*/ 410024 h 658125"/>
              <a:gd name="connsiteX6" fmla="*/ 759 w 357992"/>
              <a:gd name="connsiteY6" fmla="*/ 527649 h 658125"/>
              <a:gd name="connsiteX7" fmla="*/ 490 w 357992"/>
              <a:gd name="connsiteY7" fmla="*/ 0 h 658125"/>
              <a:gd name="connsiteX0" fmla="*/ 2112 w 357233"/>
              <a:gd name="connsiteY0" fmla="*/ 0 h 658125"/>
              <a:gd name="connsiteX1" fmla="*/ 357233 w 357233"/>
              <a:gd name="connsiteY1" fmla="*/ 403419 h 658125"/>
              <a:gd name="connsiteX2" fmla="*/ 184121 w 357233"/>
              <a:gd name="connsiteY2" fmla="*/ 394615 h 658125"/>
              <a:gd name="connsiteX3" fmla="*/ 284042 w 357233"/>
              <a:gd name="connsiteY3" fmla="*/ 635839 h 658125"/>
              <a:gd name="connsiteX4" fmla="*/ 226039 w 357233"/>
              <a:gd name="connsiteY4" fmla="*/ 658125 h 658125"/>
              <a:gd name="connsiteX5" fmla="*/ 128498 w 357233"/>
              <a:gd name="connsiteY5" fmla="*/ 410024 h 658125"/>
              <a:gd name="connsiteX6" fmla="*/ 0 w 357233"/>
              <a:gd name="connsiteY6" fmla="*/ 527649 h 658125"/>
              <a:gd name="connsiteX7" fmla="*/ 2112 w 357233"/>
              <a:gd name="connsiteY7" fmla="*/ 0 h 6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233" h="658125">
                <a:moveTo>
                  <a:pt x="2112" y="0"/>
                </a:moveTo>
                <a:lnTo>
                  <a:pt x="357233" y="403419"/>
                </a:lnTo>
                <a:lnTo>
                  <a:pt x="184121" y="394615"/>
                </a:lnTo>
                <a:lnTo>
                  <a:pt x="284042" y="635839"/>
                </a:lnTo>
                <a:lnTo>
                  <a:pt x="226039" y="658125"/>
                </a:lnTo>
                <a:lnTo>
                  <a:pt x="128498" y="410024"/>
                </a:lnTo>
                <a:lnTo>
                  <a:pt x="0" y="527649"/>
                </a:lnTo>
                <a:cubicBezTo>
                  <a:pt x="1798" y="374171"/>
                  <a:pt x="314" y="153478"/>
                  <a:pt x="2112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375429" y="3355920"/>
            <a:ext cx="499958" cy="211972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28575">
                <a:solidFill>
                  <a:srgbClr val="3333FF"/>
                </a:solidFill>
              </a:ln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919" y="3726656"/>
            <a:ext cx="378625" cy="39290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150" y="5255913"/>
            <a:ext cx="378625" cy="39290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rcRect t="5801"/>
          <a:stretch/>
        </p:blipFill>
        <p:spPr>
          <a:xfrm>
            <a:off x="6877050" y="5274469"/>
            <a:ext cx="1083469" cy="37861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7"/>
          <a:srcRect l="1" r="16046"/>
          <a:stretch/>
        </p:blipFill>
        <p:spPr>
          <a:xfrm>
            <a:off x="6577013" y="5256458"/>
            <a:ext cx="85724" cy="418061"/>
          </a:xfrm>
          <a:prstGeom prst="rect">
            <a:avLst/>
          </a:prstGeom>
        </p:spPr>
      </p:pic>
      <p:pic>
        <p:nvPicPr>
          <p:cNvPr id="20" name="그림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9" y="618039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4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" b="20369"/>
          <a:stretch/>
        </p:blipFill>
        <p:spPr bwMode="auto">
          <a:xfrm>
            <a:off x="463800" y="1988840"/>
            <a:ext cx="8978400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신청방법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심화실무실습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728864" y="3645024"/>
            <a:ext cx="936104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 w="28575">
                <a:solidFill>
                  <a:srgbClr val="3333FF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800" y="1412776"/>
            <a:ext cx="5929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마이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유레카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약대실습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실무실습신청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심화실습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그룹신청</a:t>
            </a:r>
            <a:r>
              <a:rPr lang="ko-KR" altLang="en-US" sz="1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[</a:t>
            </a:r>
            <a:r>
              <a:rPr lang="ko-KR" altLang="en-US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선착순</a:t>
            </a:r>
            <a:r>
              <a:rPr lang="en-US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]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pic>
        <p:nvPicPr>
          <p:cNvPr id="6" name="그림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9" y="618039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5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60363" y="1916832"/>
            <a:ext cx="9201150" cy="4103687"/>
            <a:chOff x="360363" y="1916832"/>
            <a:chExt cx="9201150" cy="4103687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4"/>
            <a:srcRect r="7112" b="33717"/>
            <a:stretch/>
          </p:blipFill>
          <p:spPr>
            <a:xfrm>
              <a:off x="360363" y="1916832"/>
              <a:ext cx="9201150" cy="41036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4"/>
            <a:srcRect l="15748" t="45225" r="9377" b="50123"/>
            <a:stretch/>
          </p:blipFill>
          <p:spPr>
            <a:xfrm>
              <a:off x="1889229" y="4365104"/>
              <a:ext cx="7663658" cy="63082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5"/>
            <a:srcRect l="2522" t="66455" r="-1"/>
            <a:stretch/>
          </p:blipFill>
          <p:spPr>
            <a:xfrm>
              <a:off x="1928664" y="4192788"/>
              <a:ext cx="595337" cy="171416"/>
            </a:xfrm>
            <a:prstGeom prst="rect">
              <a:avLst/>
            </a:prstGeom>
          </p:spPr>
        </p:pic>
      </p:grpSp>
      <p:sp>
        <p:nvSpPr>
          <p:cNvPr id="4099" name="제목 18"/>
          <p:cNvSpPr>
            <a:spLocks noGrp="1"/>
          </p:cNvSpPr>
          <p:nvPr>
            <p:ph type="title"/>
          </p:nvPr>
        </p:nvSpPr>
        <p:spPr>
          <a:xfrm>
            <a:off x="0" y="549275"/>
            <a:ext cx="99060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신청방법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심화실무실습</a:t>
            </a:r>
            <a:endParaRPr lang="ko-KR" altLang="en-US" sz="4000" dirty="0" smtClean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800" y="1412776"/>
            <a:ext cx="85936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마이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유레카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약대실습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실무실습신청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심화실습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그룹신청</a:t>
            </a:r>
            <a:r>
              <a:rPr kumimoji="1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[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선착순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]  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신청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 (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병원</a:t>
            </a:r>
            <a:r>
              <a:rPr kumimoji="1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sym typeface="Wingdings" panose="05000000000000000000" pitchFamily="2" charset="2"/>
              </a:rPr>
              <a:t>)</a:t>
            </a:r>
            <a:r>
              <a:rPr kumimoji="1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1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pic>
        <p:nvPicPr>
          <p:cNvPr id="6" name="그림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9" y="6180391"/>
            <a:ext cx="1254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5817096" y="4193688"/>
            <a:ext cx="792088" cy="180042"/>
          </a:xfrm>
          <a:prstGeom prst="rect">
            <a:avLst/>
          </a:prstGeom>
          <a:solidFill>
            <a:srgbClr val="FF0000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28575">
                <a:solidFill>
                  <a:srgbClr val="3333FF"/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7096" y="4388219"/>
            <a:ext cx="3672408" cy="129266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eaLnBrk="1" latin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제약 심화는 사이트가 확정된 후 사후 입력</a:t>
            </a:r>
            <a:endParaRPr lang="en-US" altLang="ko-KR" sz="13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(</a:t>
            </a:r>
            <a:r>
              <a:rPr lang="ko-KR" altLang="en-US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별도 안내 예정</a:t>
            </a:r>
            <a:r>
              <a:rPr lang="en-US" altLang="ko-KR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marL="285750" indent="-285750" eaLnBrk="1" latin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연구 심화는 </a:t>
            </a:r>
            <a:r>
              <a:rPr lang="en-US" altLang="ko-KR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월에 진행</a:t>
            </a:r>
            <a:endParaRPr lang="en-US" altLang="ko-KR" sz="13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85750" indent="-285750" eaLnBrk="1" latin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ko-KR" altLang="en-US" sz="13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연구 그룹 신청 방법은 병원과 동일</a:t>
            </a:r>
            <a:endParaRPr lang="en-US" altLang="ko-KR" sz="13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1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5265</TotalTime>
  <Words>314</Words>
  <Application>Microsoft Office PowerPoint</Application>
  <PresentationFormat>A4 용지(210x297mm)</PresentationFormat>
  <Paragraphs>46</Paragraphs>
  <Slides>12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나눔고딕</vt:lpstr>
      <vt:lpstr>나눔고딕 ExtraBold</vt:lpstr>
      <vt:lpstr>굴림</vt:lpstr>
      <vt:lpstr>이화체</vt:lpstr>
      <vt:lpstr>나눔스퀘어라운드 ExtraBold</vt:lpstr>
      <vt:lpstr>나눔스퀘어 Bold</vt:lpstr>
      <vt:lpstr>맑은 고딕</vt:lpstr>
      <vt:lpstr>Wingdings</vt:lpstr>
      <vt:lpstr>Arial</vt:lpstr>
      <vt:lpstr>Office 테마</vt:lpstr>
      <vt:lpstr>약학대학 실무실습 신청 방법 유레카 사용 매뉴얼</vt:lpstr>
      <vt:lpstr>1)실습 사이트 정보</vt:lpstr>
      <vt:lpstr>1)실습 사이트 정보</vt:lpstr>
      <vt:lpstr>2)신청방법-필수실무실습</vt:lpstr>
      <vt:lpstr>2)신청방법-필수실무실습</vt:lpstr>
      <vt:lpstr>2)신청방법-필수실무실습</vt:lpstr>
      <vt:lpstr>2)신청방법-필수실무실습</vt:lpstr>
      <vt:lpstr>3)신청방법-심화실무실습</vt:lpstr>
      <vt:lpstr>3)신청방법-심화실무실습</vt:lpstr>
      <vt:lpstr>3)신청방법-심화실무실습</vt:lpstr>
      <vt:lpstr>3)신청방법-심화실무실습(병원)</vt:lpstr>
      <vt:lpstr>3)신청방법-심화실무실습(연구)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tzlee</dc:creator>
  <cp:lastModifiedBy>Windows 사용자</cp:lastModifiedBy>
  <cp:revision>272</cp:revision>
  <cp:lastPrinted>2018-10-29T05:05:46Z</cp:lastPrinted>
  <dcterms:created xsi:type="dcterms:W3CDTF">2014-12-02T16:54:39Z</dcterms:created>
  <dcterms:modified xsi:type="dcterms:W3CDTF">2022-10-12T04:32:36Z</dcterms:modified>
</cp:coreProperties>
</file>