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61" r:id="rId3"/>
    <p:sldId id="257" r:id="rId4"/>
    <p:sldId id="262" r:id="rId5"/>
    <p:sldId id="258" r:id="rId6"/>
    <p:sldId id="263" r:id="rId7"/>
    <p:sldId id="264" r:id="rId8"/>
    <p:sldId id="265" r:id="rId9"/>
    <p:sldId id="266" r:id="rId10"/>
    <p:sldId id="267" r:id="rId11"/>
    <p:sldId id="293" r:id="rId12"/>
    <p:sldId id="276" r:id="rId13"/>
    <p:sldId id="277" r:id="rId14"/>
    <p:sldId id="278" r:id="rId15"/>
    <p:sldId id="279" r:id="rId16"/>
    <p:sldId id="275" r:id="rId17"/>
    <p:sldId id="281" r:id="rId18"/>
    <p:sldId id="282" r:id="rId19"/>
    <p:sldId id="294" r:id="rId20"/>
    <p:sldId id="289" r:id="rId21"/>
    <p:sldId id="290" r:id="rId22"/>
    <p:sldId id="291" r:id="rId23"/>
    <p:sldId id="292" r:id="rId24"/>
    <p:sldId id="284" r:id="rId25"/>
    <p:sldId id="285" r:id="rId26"/>
    <p:sldId id="286" r:id="rId27"/>
    <p:sldId id="287" r:id="rId28"/>
    <p:sldId id="288" r:id="rId29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사용자" initials="W사" lastIdx="12" clrIdx="0">
    <p:extLst>
      <p:ext uri="{19B8F6BF-5375-455C-9EA6-DF929625EA0E}">
        <p15:presenceInfo xmlns:p15="http://schemas.microsoft.com/office/powerpoint/2012/main" userId="Windows 사용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2A"/>
    <a:srgbClr val="C1733A"/>
    <a:srgbClr val="8C8E90"/>
    <a:srgbClr val="F7F8F8"/>
    <a:srgbClr val="E6E6E6"/>
    <a:srgbClr val="77E741"/>
    <a:srgbClr val="004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28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CF0B9F-4168-4826-98B2-5F19F82F86E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AC009616-0FC5-40EB-9283-D07BB9524E2D}">
      <dgm:prSet phldrT="[텍스트]" custT="1"/>
      <dgm:spPr/>
      <dgm:t>
        <a:bodyPr/>
        <a:lstStyle/>
        <a:p>
          <a:pPr latinLnBrk="1"/>
          <a:r>
            <a:rPr lang="ko-KR" altLang="en-US" sz="1500" dirty="0" err="1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실무실습</a:t>
          </a:r>
          <a:endParaRPr lang="ko-KR" altLang="en-US" sz="15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2A74FA87-03BC-41E9-8D04-EE058A3BB4CF}" type="parTrans" cxnId="{9C2017CF-F5A4-45EE-9695-827575754524}">
      <dgm:prSet/>
      <dgm:spPr/>
      <dgm:t>
        <a:bodyPr/>
        <a:lstStyle/>
        <a:p>
          <a:pPr latinLnBrk="1"/>
          <a:endParaRPr lang="ko-KR" altLang="en-US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10A99CFC-B974-4AA6-B81C-CCC4ED6BF000}" type="sibTrans" cxnId="{9C2017CF-F5A4-45EE-9695-827575754524}">
      <dgm:prSet/>
      <dgm:spPr/>
      <dgm:t>
        <a:bodyPr/>
        <a:lstStyle/>
        <a:p>
          <a:pPr latinLnBrk="1"/>
          <a:endParaRPr lang="ko-KR" altLang="en-US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CEF4CDC4-3C01-470D-8E9B-5118D59E01DE}">
      <dgm:prSet phldrT="[텍스트]" custT="1"/>
      <dgm:spPr/>
      <dgm:t>
        <a:bodyPr/>
        <a:lstStyle/>
        <a:p>
          <a:pPr latinLnBrk="1"/>
          <a:r>
            <a:rPr lang="ko-KR" altLang="en-US" sz="15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필수</a:t>
          </a:r>
          <a:endParaRPr lang="en-US" altLang="ko-KR" sz="1500" dirty="0" smtClean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  <a:p>
          <a:pPr latinLnBrk="1"/>
          <a:r>
            <a:rPr lang="ko-KR" altLang="en-US" sz="1500" dirty="0" err="1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실무실습</a:t>
          </a:r>
          <a:endParaRPr lang="ko-KR" altLang="en-US" sz="15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175D5F57-AD92-4875-989D-98E2B06E0FB6}" type="parTrans" cxnId="{4C7710B4-D827-41B0-B8FB-E0719823CCE1}">
      <dgm:prSet/>
      <dgm:spPr/>
      <dgm:t>
        <a:bodyPr/>
        <a:lstStyle/>
        <a:p>
          <a:pPr latinLnBrk="1"/>
          <a:endParaRPr lang="ko-KR" altLang="en-US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EEA76E6F-4774-47F1-8789-EA4C7EECCAD9}" type="sibTrans" cxnId="{4C7710B4-D827-41B0-B8FB-E0719823CCE1}">
      <dgm:prSet/>
      <dgm:spPr/>
      <dgm:t>
        <a:bodyPr/>
        <a:lstStyle/>
        <a:p>
          <a:pPr latinLnBrk="1"/>
          <a:endParaRPr lang="ko-KR" altLang="en-US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00B6E804-8EAD-41E8-AD0B-E3F31ACB08FC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병원실무실습 </a:t>
          </a:r>
          <a:r>
            <a: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Ⅰ</a:t>
          </a:r>
        </a:p>
        <a:p>
          <a:pPr latinLnBrk="1"/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병원실무실습 </a:t>
          </a:r>
          <a:r>
            <a: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Ⅱ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870956E2-BD3B-47E6-8E82-16BED5112FA2}" type="parTrans" cxnId="{D58C88B2-14C9-401D-931A-CC75544ED73A}">
      <dgm:prSet/>
      <dgm:spPr/>
      <dgm:t>
        <a:bodyPr/>
        <a:lstStyle/>
        <a:p>
          <a:pPr latinLnBrk="1"/>
          <a:endParaRPr lang="ko-KR" altLang="en-US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4932E23A-C15E-4354-BC05-74BE233A4201}" type="sibTrans" cxnId="{D58C88B2-14C9-401D-931A-CC75544ED73A}">
      <dgm:prSet/>
      <dgm:spPr/>
      <dgm:t>
        <a:bodyPr/>
        <a:lstStyle/>
        <a:p>
          <a:pPr latinLnBrk="1"/>
          <a:endParaRPr lang="ko-KR" altLang="en-US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E5A0A421-93AD-4446-81A8-9BB5B14C243E}">
      <dgm:prSet phldrT="[텍스트]"/>
      <dgm:spPr/>
      <dgm:t>
        <a:bodyPr/>
        <a:lstStyle/>
        <a:p>
          <a:pPr latinLnBrk="1"/>
          <a:r>
            <a:rPr lang="ko-KR" altLang="en-US" dirty="0" err="1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지역약국</a:t>
          </a:r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</a:t>
          </a:r>
          <a:endParaRPr lang="en-US" altLang="ko-KR" dirty="0" smtClean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  <a:p>
          <a:pPr latinLnBrk="1"/>
          <a:r>
            <a:rPr lang="ko-KR" altLang="en-US" dirty="0" err="1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실무실습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EADB6B6F-DA68-440A-B589-D08F1D4F5ADA}" type="parTrans" cxnId="{95723E30-09F7-4223-9393-A1AA3691B895}">
      <dgm:prSet/>
      <dgm:spPr/>
      <dgm:t>
        <a:bodyPr/>
        <a:lstStyle/>
        <a:p>
          <a:pPr latinLnBrk="1"/>
          <a:endParaRPr lang="ko-KR" altLang="en-US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BCCC6303-6500-4AFE-AEA5-CA690DAD08AE}" type="sibTrans" cxnId="{95723E30-09F7-4223-9393-A1AA3691B895}">
      <dgm:prSet/>
      <dgm:spPr/>
      <dgm:t>
        <a:bodyPr/>
        <a:lstStyle/>
        <a:p>
          <a:pPr latinLnBrk="1"/>
          <a:endParaRPr lang="ko-KR" altLang="en-US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7D54FE71-B4B9-434D-B41C-5408E0D2C626}">
      <dgm:prSet phldrT="[텍스트]" custT="1"/>
      <dgm:spPr/>
      <dgm:t>
        <a:bodyPr/>
        <a:lstStyle/>
        <a:p>
          <a:pPr latinLnBrk="1"/>
          <a:r>
            <a:rPr lang="ko-KR" altLang="en-US" sz="15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심화</a:t>
          </a:r>
          <a:endParaRPr lang="en-US" altLang="ko-KR" sz="1500" dirty="0" smtClean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  <a:p>
          <a:pPr latinLnBrk="1"/>
          <a:r>
            <a:rPr lang="ko-KR" altLang="en-US" sz="1500" dirty="0" err="1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실무실습</a:t>
          </a:r>
          <a:endParaRPr lang="ko-KR" altLang="en-US" sz="15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62436343-A9AB-4904-996B-C719958B51B3}" type="parTrans" cxnId="{4DF40955-5043-43EC-9EA0-B82262E23939}">
      <dgm:prSet/>
      <dgm:spPr/>
      <dgm:t>
        <a:bodyPr/>
        <a:lstStyle/>
        <a:p>
          <a:pPr latinLnBrk="1"/>
          <a:endParaRPr lang="ko-KR" altLang="en-US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1510581D-8712-4895-8892-FE263A0EB664}" type="sibTrans" cxnId="{4DF40955-5043-43EC-9EA0-B82262E23939}">
      <dgm:prSet/>
      <dgm:spPr/>
      <dgm:t>
        <a:bodyPr/>
        <a:lstStyle/>
        <a:p>
          <a:pPr latinLnBrk="1"/>
          <a:endParaRPr lang="ko-KR" altLang="en-US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E4B47531-A8EC-4F3E-9AFB-57F3F28DE114}">
      <dgm:prSet phldrT="[텍스트]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latinLnBrk="1"/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병원</a:t>
          </a:r>
          <a:endParaRPr lang="en-US" altLang="ko-KR" dirty="0" smtClean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  <a:p>
          <a:pPr latinLnBrk="1"/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심화실무실습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AE3FE61F-5235-4A66-87B7-DA2AAF0CC491}" type="parTrans" cxnId="{06A9F202-340E-49D5-B031-782BF43B2B1A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latinLnBrk="1"/>
          <a:endParaRPr lang="ko-KR" altLang="en-US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DFDBC476-3EA2-49A8-AD1C-D35A492F9CD3}" type="sibTrans" cxnId="{06A9F202-340E-49D5-B031-782BF43B2B1A}">
      <dgm:prSet/>
      <dgm:spPr/>
      <dgm:t>
        <a:bodyPr/>
        <a:lstStyle/>
        <a:p>
          <a:pPr latinLnBrk="1"/>
          <a:endParaRPr lang="ko-KR" altLang="en-US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998C5DBA-5973-472B-90EE-363924DCA4BB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제약 및 의약품</a:t>
          </a:r>
          <a:endParaRPr lang="en-US" altLang="ko-KR" dirty="0" smtClean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  <a:p>
          <a:pPr latinLnBrk="1"/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행정실무실습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0E40C054-23FD-46F8-86A3-152ADBC899DD}" type="parTrans" cxnId="{37DCCB19-BC83-405A-A331-01293E713284}">
      <dgm:prSet/>
      <dgm:spPr/>
      <dgm:t>
        <a:bodyPr/>
        <a:lstStyle/>
        <a:p>
          <a:pPr latinLnBrk="1"/>
          <a:endParaRPr lang="ko-KR" altLang="en-US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007971B6-0E7B-4616-952F-A05D4C9E2948}" type="sibTrans" cxnId="{37DCCB19-BC83-405A-A331-01293E713284}">
      <dgm:prSet/>
      <dgm:spPr/>
      <dgm:t>
        <a:bodyPr/>
        <a:lstStyle/>
        <a:p>
          <a:pPr latinLnBrk="1"/>
          <a:endParaRPr lang="ko-KR" altLang="en-US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D3EEF287-C923-4B97-8D6C-076A563D1CFB}">
      <dgm:prSet phldrT="[텍스트]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latinLnBrk="1"/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제약</a:t>
          </a:r>
          <a:endParaRPr lang="en-US" altLang="ko-KR" dirty="0" smtClean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  <a:p>
          <a:pPr latinLnBrk="1"/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심화실무실습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ACCEEC98-B543-4BDE-8D0B-2F27CF082971}" type="parTrans" cxnId="{41E6EC17-3723-4D5D-A820-463D34B6143A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latinLnBrk="1"/>
          <a:endParaRPr lang="ko-KR" altLang="en-US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7E9D7912-2BB8-4272-A8C1-552E1582C538}" type="sibTrans" cxnId="{41E6EC17-3723-4D5D-A820-463D34B6143A}">
      <dgm:prSet/>
      <dgm:spPr/>
      <dgm:t>
        <a:bodyPr/>
        <a:lstStyle/>
        <a:p>
          <a:pPr latinLnBrk="1"/>
          <a:endParaRPr lang="ko-KR" altLang="en-US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A389CEAA-42A5-4B7A-AFED-C4B55F208308}">
      <dgm:prSet phldrT="[텍스트]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latinLnBrk="1"/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연구</a:t>
          </a:r>
          <a:endParaRPr lang="en-US" altLang="ko-KR" dirty="0" smtClean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  <a:p>
          <a:pPr latinLnBrk="1"/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심화실무실습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4FBB76C1-C2EF-4876-9E05-DB79A887528B}" type="parTrans" cxnId="{FC527187-9707-4205-91F4-53870897D12D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latinLnBrk="1"/>
          <a:endParaRPr lang="ko-KR" altLang="en-US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6EDA8395-FB42-471F-8155-03CAFB96673F}" type="sibTrans" cxnId="{FC527187-9707-4205-91F4-53870897D12D}">
      <dgm:prSet/>
      <dgm:spPr/>
      <dgm:t>
        <a:bodyPr/>
        <a:lstStyle/>
        <a:p>
          <a:pPr latinLnBrk="1"/>
          <a:endParaRPr lang="ko-KR" altLang="en-US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FCC5B1C9-5E85-4CA3-8555-912DBC784471}" type="pres">
      <dgm:prSet presAssocID="{F8CF0B9F-4168-4826-98B2-5F19F82F86E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E7486DE-3A7E-4165-943A-CA7508A521D6}" type="pres">
      <dgm:prSet presAssocID="{AC009616-0FC5-40EB-9283-D07BB9524E2D}" presName="hierRoot1" presStyleCnt="0"/>
      <dgm:spPr/>
    </dgm:pt>
    <dgm:pt modelId="{44092AE6-28EE-4502-8CB5-B1AA226A83CD}" type="pres">
      <dgm:prSet presAssocID="{AC009616-0FC5-40EB-9283-D07BB9524E2D}" presName="composite" presStyleCnt="0"/>
      <dgm:spPr/>
    </dgm:pt>
    <dgm:pt modelId="{FCF7245F-4EDA-401D-8F1C-06408ECDBC47}" type="pres">
      <dgm:prSet presAssocID="{AC009616-0FC5-40EB-9283-D07BB9524E2D}" presName="background" presStyleLbl="node0" presStyleIdx="0" presStyleCnt="1"/>
      <dgm:spPr/>
    </dgm:pt>
    <dgm:pt modelId="{A3E5A65C-38A8-4E95-BA2A-3F6C975EDEDF}" type="pres">
      <dgm:prSet presAssocID="{AC009616-0FC5-40EB-9283-D07BB9524E2D}" presName="text" presStyleLbl="fgAcc0" presStyleIdx="0" presStyleCnt="1" custLinFactNeighborX="-9213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8C40CFD-78F6-4F4C-9823-4AE3A632C16A}" type="pres">
      <dgm:prSet presAssocID="{AC009616-0FC5-40EB-9283-D07BB9524E2D}" presName="hierChild2" presStyleCnt="0"/>
      <dgm:spPr/>
    </dgm:pt>
    <dgm:pt modelId="{59A606F6-F038-4C12-AF6A-7C04A40D8485}" type="pres">
      <dgm:prSet presAssocID="{175D5F57-AD92-4875-989D-98E2B06E0FB6}" presName="Name10" presStyleLbl="parChTrans1D2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0565D6C7-2806-49CC-BB5B-52704E523B55}" type="pres">
      <dgm:prSet presAssocID="{CEF4CDC4-3C01-470D-8E9B-5118D59E01DE}" presName="hierRoot2" presStyleCnt="0"/>
      <dgm:spPr/>
    </dgm:pt>
    <dgm:pt modelId="{25E0488B-A2C9-4C99-ACF2-3A7BB881B45A}" type="pres">
      <dgm:prSet presAssocID="{CEF4CDC4-3C01-470D-8E9B-5118D59E01DE}" presName="composite2" presStyleCnt="0"/>
      <dgm:spPr/>
    </dgm:pt>
    <dgm:pt modelId="{432B5849-0C29-4209-BDF7-DC4454A0179E}" type="pres">
      <dgm:prSet presAssocID="{CEF4CDC4-3C01-470D-8E9B-5118D59E01DE}" presName="background2" presStyleLbl="node2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106E224F-29E9-4D86-89A8-185DBA79942C}" type="pres">
      <dgm:prSet presAssocID="{CEF4CDC4-3C01-470D-8E9B-5118D59E01DE}" presName="text2" presStyleLbl="fgAcc2" presStyleIdx="0" presStyleCnt="2" custLinFactNeighborX="-7036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0B6339D-6354-4FAE-9CB2-F7887005C7B4}" type="pres">
      <dgm:prSet presAssocID="{CEF4CDC4-3C01-470D-8E9B-5118D59E01DE}" presName="hierChild3" presStyleCnt="0"/>
      <dgm:spPr/>
    </dgm:pt>
    <dgm:pt modelId="{772EA2ED-0B91-4101-9894-121DAFF4EF23}" type="pres">
      <dgm:prSet presAssocID="{870956E2-BD3B-47E6-8E82-16BED5112FA2}" presName="Name17" presStyleLbl="parChTrans1D3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673BF17D-AF85-4ADD-A4D8-E5604E638F98}" type="pres">
      <dgm:prSet presAssocID="{00B6E804-8EAD-41E8-AD0B-E3F31ACB08FC}" presName="hierRoot3" presStyleCnt="0"/>
      <dgm:spPr/>
    </dgm:pt>
    <dgm:pt modelId="{0714185B-558C-449D-9142-16A9CDE889A7}" type="pres">
      <dgm:prSet presAssocID="{00B6E804-8EAD-41E8-AD0B-E3F31ACB08FC}" presName="composite3" presStyleCnt="0"/>
      <dgm:spPr/>
    </dgm:pt>
    <dgm:pt modelId="{19F19C76-14A7-449C-BD3D-17B996AF98AF}" type="pres">
      <dgm:prSet presAssocID="{00B6E804-8EAD-41E8-AD0B-E3F31ACB08FC}" presName="background3" presStyleLbl="node3" presStyleIdx="0" presStyleCnt="6"/>
      <dgm:spPr/>
    </dgm:pt>
    <dgm:pt modelId="{A6F4B1B3-8016-484B-88F8-6DBCA27166E1}" type="pres">
      <dgm:prSet presAssocID="{00B6E804-8EAD-41E8-AD0B-E3F31ACB08FC}" presName="text3" presStyleLbl="fgAcc3" presStyleIdx="0" presStyleCnt="6" custLinFactNeighborX="-619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08ECF6A-26B6-4AB4-A7BB-ADEDEFD8B02A}" type="pres">
      <dgm:prSet presAssocID="{00B6E804-8EAD-41E8-AD0B-E3F31ACB08FC}" presName="hierChild4" presStyleCnt="0"/>
      <dgm:spPr/>
    </dgm:pt>
    <dgm:pt modelId="{A18A95BE-A33C-4ADF-BF1F-2D9476301C7A}" type="pres">
      <dgm:prSet presAssocID="{EADB6B6F-DA68-440A-B589-D08F1D4F5ADA}" presName="Name17" presStyleLbl="parChTrans1D3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0E3E1BB4-7BF3-4E54-BF2E-7DE2873A493A}" type="pres">
      <dgm:prSet presAssocID="{E5A0A421-93AD-4446-81A8-9BB5B14C243E}" presName="hierRoot3" presStyleCnt="0"/>
      <dgm:spPr/>
    </dgm:pt>
    <dgm:pt modelId="{4A3B9CDB-E7F7-44D6-86E9-5742039915DC}" type="pres">
      <dgm:prSet presAssocID="{E5A0A421-93AD-4446-81A8-9BB5B14C243E}" presName="composite3" presStyleCnt="0"/>
      <dgm:spPr/>
    </dgm:pt>
    <dgm:pt modelId="{52FFEEB5-8FF2-4198-A403-C3827BC85B0C}" type="pres">
      <dgm:prSet presAssocID="{E5A0A421-93AD-4446-81A8-9BB5B14C243E}" presName="background3" presStyleLbl="node3" presStyleIdx="1" presStyleCnt="6"/>
      <dgm:spPr/>
    </dgm:pt>
    <dgm:pt modelId="{7FE15E5A-B26A-4E97-BB1B-8517FC6C334C}" type="pres">
      <dgm:prSet presAssocID="{E5A0A421-93AD-4446-81A8-9BB5B14C243E}" presName="text3" presStyleLbl="fgAcc3" presStyleIdx="1" presStyleCnt="6" custLinFactNeighborX="-5515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451BC8A-0648-4445-808E-69A0FB089E15}" type="pres">
      <dgm:prSet presAssocID="{E5A0A421-93AD-4446-81A8-9BB5B14C243E}" presName="hierChild4" presStyleCnt="0"/>
      <dgm:spPr/>
    </dgm:pt>
    <dgm:pt modelId="{D761DFC2-D558-4F29-BC41-7FBC1B132295}" type="pres">
      <dgm:prSet presAssocID="{0E40C054-23FD-46F8-86A3-152ADBC899DD}" presName="Name17" presStyleLbl="parChTrans1D3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AA8E0BFE-4FFA-4154-A2CF-E45DD0D29095}" type="pres">
      <dgm:prSet presAssocID="{998C5DBA-5973-472B-90EE-363924DCA4BB}" presName="hierRoot3" presStyleCnt="0"/>
      <dgm:spPr/>
    </dgm:pt>
    <dgm:pt modelId="{89C1B787-9DB2-4DC2-AF40-F218B0C49929}" type="pres">
      <dgm:prSet presAssocID="{998C5DBA-5973-472B-90EE-363924DCA4BB}" presName="composite3" presStyleCnt="0"/>
      <dgm:spPr/>
    </dgm:pt>
    <dgm:pt modelId="{49C88132-D36F-4ADA-94E8-BD5CADA93565}" type="pres">
      <dgm:prSet presAssocID="{998C5DBA-5973-472B-90EE-363924DCA4BB}" presName="background3" presStyleLbl="node3" presStyleIdx="2" presStyleCnt="6"/>
      <dgm:spPr/>
    </dgm:pt>
    <dgm:pt modelId="{A49AD34F-736E-41B4-9F79-7DDCA48D5FFA}" type="pres">
      <dgm:prSet presAssocID="{998C5DBA-5973-472B-90EE-363924DCA4BB}" presName="text3" presStyleLbl="fgAcc3" presStyleIdx="2" presStyleCnt="6" custLinFactNeighborX="-13455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E2F0854-02D4-4B41-8966-32651EBC41AF}" type="pres">
      <dgm:prSet presAssocID="{998C5DBA-5973-472B-90EE-363924DCA4BB}" presName="hierChild4" presStyleCnt="0"/>
      <dgm:spPr/>
    </dgm:pt>
    <dgm:pt modelId="{53798481-8CFA-4AB6-99EF-B52631BFDEDB}" type="pres">
      <dgm:prSet presAssocID="{62436343-A9AB-4904-996B-C719958B51B3}" presName="Name10" presStyleLbl="parChTrans1D2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375CC806-D725-4BE9-BF30-D7A0FDFCF839}" type="pres">
      <dgm:prSet presAssocID="{7D54FE71-B4B9-434D-B41C-5408E0D2C626}" presName="hierRoot2" presStyleCnt="0"/>
      <dgm:spPr/>
    </dgm:pt>
    <dgm:pt modelId="{E73CD64C-AD0B-473A-8631-25D26A7CCD7C}" type="pres">
      <dgm:prSet presAssocID="{7D54FE71-B4B9-434D-B41C-5408E0D2C626}" presName="composite2" presStyleCnt="0"/>
      <dgm:spPr/>
    </dgm:pt>
    <dgm:pt modelId="{B296B26D-ABC4-404A-8E5F-C7B53C2ADFBE}" type="pres">
      <dgm:prSet presAssocID="{7D54FE71-B4B9-434D-B41C-5408E0D2C626}" presName="background2" presStyleLbl="node2" presStyleIdx="1" presStyleCnt="2"/>
      <dgm:spPr/>
    </dgm:pt>
    <dgm:pt modelId="{F6437284-C070-4068-AA09-3FBBD26907A6}" type="pres">
      <dgm:prSet presAssocID="{7D54FE71-B4B9-434D-B41C-5408E0D2C626}" presName="text2" presStyleLbl="fgAcc2" presStyleIdx="1" presStyleCnt="2" custLinFactNeighborX="-27029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BF1A5B6-1BD3-44B0-9B88-2B9E4E59A32F}" type="pres">
      <dgm:prSet presAssocID="{7D54FE71-B4B9-434D-B41C-5408E0D2C626}" presName="hierChild3" presStyleCnt="0"/>
      <dgm:spPr/>
    </dgm:pt>
    <dgm:pt modelId="{3DC84864-758D-44D8-83D5-FAE20E2D701C}" type="pres">
      <dgm:prSet presAssocID="{AE3FE61F-5235-4A66-87B7-DA2AAF0CC491}" presName="Name17" presStyleLbl="parChTrans1D3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9AD71B94-92FC-4F46-9B06-CEE08F20BF16}" type="pres">
      <dgm:prSet presAssocID="{E4B47531-A8EC-4F3E-9AFB-57F3F28DE114}" presName="hierRoot3" presStyleCnt="0"/>
      <dgm:spPr/>
    </dgm:pt>
    <dgm:pt modelId="{4FA255A2-3EB4-4904-971C-75CE34837772}" type="pres">
      <dgm:prSet presAssocID="{E4B47531-A8EC-4F3E-9AFB-57F3F28DE114}" presName="composite3" presStyleCnt="0"/>
      <dgm:spPr/>
    </dgm:pt>
    <dgm:pt modelId="{9AA4B4BD-4065-4DC0-B844-0F7B63415E95}" type="pres">
      <dgm:prSet presAssocID="{E4B47531-A8EC-4F3E-9AFB-57F3F28DE114}" presName="background3" presStyleLbl="node3" presStyleIdx="3" presStyleCnt="6"/>
      <dgm:spPr>
        <a:solidFill>
          <a:schemeClr val="accent5">
            <a:lumMod val="75000"/>
          </a:schemeClr>
        </a:solidFill>
      </dgm:spPr>
      <dgm:t>
        <a:bodyPr/>
        <a:lstStyle/>
        <a:p>
          <a:pPr latinLnBrk="1"/>
          <a:endParaRPr lang="ko-KR" altLang="en-US"/>
        </a:p>
      </dgm:t>
    </dgm:pt>
    <dgm:pt modelId="{E6DE6EBF-3619-40F7-99A9-9FBEAA119A6C}" type="pres">
      <dgm:prSet presAssocID="{E4B47531-A8EC-4F3E-9AFB-57F3F28DE114}" presName="text3" presStyleLbl="fgAcc3" presStyleIdx="3" presStyleCnt="6" custLinFactNeighborX="-19873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B33FF4A-37AF-4639-8ADC-5079405095C0}" type="pres">
      <dgm:prSet presAssocID="{E4B47531-A8EC-4F3E-9AFB-57F3F28DE114}" presName="hierChild4" presStyleCnt="0"/>
      <dgm:spPr/>
    </dgm:pt>
    <dgm:pt modelId="{0A5871F4-7E31-40C1-BE14-D80BA4F32C78}" type="pres">
      <dgm:prSet presAssocID="{ACCEEC98-B543-4BDE-8D0B-2F27CF082971}" presName="Name17" presStyleLbl="parChTrans1D3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483A3AFB-FC16-445C-8CAD-E39ABBD2820D}" type="pres">
      <dgm:prSet presAssocID="{D3EEF287-C923-4B97-8D6C-076A563D1CFB}" presName="hierRoot3" presStyleCnt="0"/>
      <dgm:spPr/>
    </dgm:pt>
    <dgm:pt modelId="{58827C18-2A6D-456C-9848-708DA8F88231}" type="pres">
      <dgm:prSet presAssocID="{D3EEF287-C923-4B97-8D6C-076A563D1CFB}" presName="composite3" presStyleCnt="0"/>
      <dgm:spPr/>
    </dgm:pt>
    <dgm:pt modelId="{EADB0DED-7AA5-4CA6-9988-01D31FA7781D}" type="pres">
      <dgm:prSet presAssocID="{D3EEF287-C923-4B97-8D6C-076A563D1CFB}" presName="background3" presStyleLbl="node3" presStyleIdx="4" presStyleCnt="6"/>
      <dgm:spPr>
        <a:solidFill>
          <a:schemeClr val="accent5">
            <a:lumMod val="75000"/>
          </a:schemeClr>
        </a:solidFill>
      </dgm:spPr>
      <dgm:t>
        <a:bodyPr/>
        <a:lstStyle/>
        <a:p>
          <a:pPr latinLnBrk="1"/>
          <a:endParaRPr lang="ko-KR" altLang="en-US"/>
        </a:p>
      </dgm:t>
    </dgm:pt>
    <dgm:pt modelId="{9DC12557-0EBB-42BC-952C-393F5CEE76ED}" type="pres">
      <dgm:prSet presAssocID="{D3EEF287-C923-4B97-8D6C-076A563D1CFB}" presName="text3" presStyleLbl="fgAcc3" presStyleIdx="4" presStyleCnt="6" custLinFactNeighborX="-26209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485EF35-DEA0-4B78-9A1F-E8E437F1AA20}" type="pres">
      <dgm:prSet presAssocID="{D3EEF287-C923-4B97-8D6C-076A563D1CFB}" presName="hierChild4" presStyleCnt="0"/>
      <dgm:spPr/>
    </dgm:pt>
    <dgm:pt modelId="{ECDA9AF2-3C82-4177-974C-12A118BCEEC0}" type="pres">
      <dgm:prSet presAssocID="{4FBB76C1-C2EF-4876-9E05-DB79A887528B}" presName="Name17" presStyleLbl="parChTrans1D3" presStyleIdx="5" presStyleCnt="6"/>
      <dgm:spPr/>
      <dgm:t>
        <a:bodyPr/>
        <a:lstStyle/>
        <a:p>
          <a:pPr latinLnBrk="1"/>
          <a:endParaRPr lang="ko-KR" altLang="en-US"/>
        </a:p>
      </dgm:t>
    </dgm:pt>
    <dgm:pt modelId="{CF54BC2B-7031-4BDD-8709-62F15EA371C3}" type="pres">
      <dgm:prSet presAssocID="{A389CEAA-42A5-4B7A-AFED-C4B55F208308}" presName="hierRoot3" presStyleCnt="0"/>
      <dgm:spPr/>
    </dgm:pt>
    <dgm:pt modelId="{80A04CC8-B900-4FEB-901A-0372D3B27865}" type="pres">
      <dgm:prSet presAssocID="{A389CEAA-42A5-4B7A-AFED-C4B55F208308}" presName="composite3" presStyleCnt="0"/>
      <dgm:spPr/>
    </dgm:pt>
    <dgm:pt modelId="{024C66C0-0A44-4CCD-AE57-AF876FD7DC75}" type="pres">
      <dgm:prSet presAssocID="{A389CEAA-42A5-4B7A-AFED-C4B55F208308}" presName="background3" presStyleLbl="node3" presStyleIdx="5" presStyleCnt="6"/>
      <dgm:spPr>
        <a:solidFill>
          <a:schemeClr val="accent5">
            <a:lumMod val="75000"/>
          </a:schemeClr>
        </a:solidFill>
      </dgm:spPr>
      <dgm:t>
        <a:bodyPr/>
        <a:lstStyle/>
        <a:p>
          <a:pPr latinLnBrk="1"/>
          <a:endParaRPr lang="ko-KR" altLang="en-US"/>
        </a:p>
      </dgm:t>
    </dgm:pt>
    <dgm:pt modelId="{5E28A9F6-743F-4865-9D12-46778310D57C}" type="pres">
      <dgm:prSet presAssocID="{A389CEAA-42A5-4B7A-AFED-C4B55F208308}" presName="text3" presStyleLbl="fgAcc3" presStyleIdx="5" presStyleCnt="6" custLinFactNeighborX="-31887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16EE4E1-1FCF-40D8-A5C1-AB9CB5288BA1}" type="pres">
      <dgm:prSet presAssocID="{A389CEAA-42A5-4B7A-AFED-C4B55F208308}" presName="hierChild4" presStyleCnt="0"/>
      <dgm:spPr/>
    </dgm:pt>
  </dgm:ptLst>
  <dgm:cxnLst>
    <dgm:cxn modelId="{1DE07A26-FC0E-4C34-BF37-E46AAE249E27}" type="presOf" srcId="{998C5DBA-5973-472B-90EE-363924DCA4BB}" destId="{A49AD34F-736E-41B4-9F79-7DDCA48D5FFA}" srcOrd="0" destOrd="0" presId="urn:microsoft.com/office/officeart/2005/8/layout/hierarchy1"/>
    <dgm:cxn modelId="{4C7710B4-D827-41B0-B8FB-E0719823CCE1}" srcId="{AC009616-0FC5-40EB-9283-D07BB9524E2D}" destId="{CEF4CDC4-3C01-470D-8E9B-5118D59E01DE}" srcOrd="0" destOrd="0" parTransId="{175D5F57-AD92-4875-989D-98E2B06E0FB6}" sibTransId="{EEA76E6F-4774-47F1-8789-EA4C7EECCAD9}"/>
    <dgm:cxn modelId="{0C761C57-11D1-406A-A839-F14FE3472B59}" type="presOf" srcId="{A389CEAA-42A5-4B7A-AFED-C4B55F208308}" destId="{5E28A9F6-743F-4865-9D12-46778310D57C}" srcOrd="0" destOrd="0" presId="urn:microsoft.com/office/officeart/2005/8/layout/hierarchy1"/>
    <dgm:cxn modelId="{FC527187-9707-4205-91F4-53870897D12D}" srcId="{7D54FE71-B4B9-434D-B41C-5408E0D2C626}" destId="{A389CEAA-42A5-4B7A-AFED-C4B55F208308}" srcOrd="2" destOrd="0" parTransId="{4FBB76C1-C2EF-4876-9E05-DB79A887528B}" sibTransId="{6EDA8395-FB42-471F-8155-03CAFB96673F}"/>
    <dgm:cxn modelId="{2A483F0C-4158-4545-AF79-BADE4FFDA567}" type="presOf" srcId="{D3EEF287-C923-4B97-8D6C-076A563D1CFB}" destId="{9DC12557-0EBB-42BC-952C-393F5CEE76ED}" srcOrd="0" destOrd="0" presId="urn:microsoft.com/office/officeart/2005/8/layout/hierarchy1"/>
    <dgm:cxn modelId="{5211DCC1-FB1D-4F7E-BDEC-6B7B535652B3}" type="presOf" srcId="{62436343-A9AB-4904-996B-C719958B51B3}" destId="{53798481-8CFA-4AB6-99EF-B52631BFDEDB}" srcOrd="0" destOrd="0" presId="urn:microsoft.com/office/officeart/2005/8/layout/hierarchy1"/>
    <dgm:cxn modelId="{272BAB0A-FB91-4078-97F4-8DEB17DDEEEF}" type="presOf" srcId="{ACCEEC98-B543-4BDE-8D0B-2F27CF082971}" destId="{0A5871F4-7E31-40C1-BE14-D80BA4F32C78}" srcOrd="0" destOrd="0" presId="urn:microsoft.com/office/officeart/2005/8/layout/hierarchy1"/>
    <dgm:cxn modelId="{7AECEC4A-D4C3-451E-8F00-6D6665A693F8}" type="presOf" srcId="{00B6E804-8EAD-41E8-AD0B-E3F31ACB08FC}" destId="{A6F4B1B3-8016-484B-88F8-6DBCA27166E1}" srcOrd="0" destOrd="0" presId="urn:microsoft.com/office/officeart/2005/8/layout/hierarchy1"/>
    <dgm:cxn modelId="{B1706813-1CA0-4E62-8D7E-9F7675D8F68A}" type="presOf" srcId="{7D54FE71-B4B9-434D-B41C-5408E0D2C626}" destId="{F6437284-C070-4068-AA09-3FBBD26907A6}" srcOrd="0" destOrd="0" presId="urn:microsoft.com/office/officeart/2005/8/layout/hierarchy1"/>
    <dgm:cxn modelId="{55CA2110-0FF4-4352-A6B6-07FC08D74F1E}" type="presOf" srcId="{AC009616-0FC5-40EB-9283-D07BB9524E2D}" destId="{A3E5A65C-38A8-4E95-BA2A-3F6C975EDEDF}" srcOrd="0" destOrd="0" presId="urn:microsoft.com/office/officeart/2005/8/layout/hierarchy1"/>
    <dgm:cxn modelId="{D45D07EC-60B9-4F68-A8C7-2931CB7B1233}" type="presOf" srcId="{AE3FE61F-5235-4A66-87B7-DA2AAF0CC491}" destId="{3DC84864-758D-44D8-83D5-FAE20E2D701C}" srcOrd="0" destOrd="0" presId="urn:microsoft.com/office/officeart/2005/8/layout/hierarchy1"/>
    <dgm:cxn modelId="{41E6EC17-3723-4D5D-A820-463D34B6143A}" srcId="{7D54FE71-B4B9-434D-B41C-5408E0D2C626}" destId="{D3EEF287-C923-4B97-8D6C-076A563D1CFB}" srcOrd="1" destOrd="0" parTransId="{ACCEEC98-B543-4BDE-8D0B-2F27CF082971}" sibTransId="{7E9D7912-2BB8-4272-A8C1-552E1582C538}"/>
    <dgm:cxn modelId="{76565FBC-DF37-4788-9C96-193F194E2FFC}" type="presOf" srcId="{175D5F57-AD92-4875-989D-98E2B06E0FB6}" destId="{59A606F6-F038-4C12-AF6A-7C04A40D8485}" srcOrd="0" destOrd="0" presId="urn:microsoft.com/office/officeart/2005/8/layout/hierarchy1"/>
    <dgm:cxn modelId="{DF78BF2A-3A82-487D-A5D3-C5C739520684}" type="presOf" srcId="{EADB6B6F-DA68-440A-B589-D08F1D4F5ADA}" destId="{A18A95BE-A33C-4ADF-BF1F-2D9476301C7A}" srcOrd="0" destOrd="0" presId="urn:microsoft.com/office/officeart/2005/8/layout/hierarchy1"/>
    <dgm:cxn modelId="{4A930253-3105-4CB1-8520-BFA738B6B6FC}" type="presOf" srcId="{4FBB76C1-C2EF-4876-9E05-DB79A887528B}" destId="{ECDA9AF2-3C82-4177-974C-12A118BCEEC0}" srcOrd="0" destOrd="0" presId="urn:microsoft.com/office/officeart/2005/8/layout/hierarchy1"/>
    <dgm:cxn modelId="{37DCCB19-BC83-405A-A331-01293E713284}" srcId="{CEF4CDC4-3C01-470D-8E9B-5118D59E01DE}" destId="{998C5DBA-5973-472B-90EE-363924DCA4BB}" srcOrd="2" destOrd="0" parTransId="{0E40C054-23FD-46F8-86A3-152ADBC899DD}" sibTransId="{007971B6-0E7B-4616-952F-A05D4C9E2948}"/>
    <dgm:cxn modelId="{5FD8963A-D0E1-4A4D-A2D5-B30A529EAA42}" type="presOf" srcId="{E5A0A421-93AD-4446-81A8-9BB5B14C243E}" destId="{7FE15E5A-B26A-4E97-BB1B-8517FC6C334C}" srcOrd="0" destOrd="0" presId="urn:microsoft.com/office/officeart/2005/8/layout/hierarchy1"/>
    <dgm:cxn modelId="{95723E30-09F7-4223-9393-A1AA3691B895}" srcId="{CEF4CDC4-3C01-470D-8E9B-5118D59E01DE}" destId="{E5A0A421-93AD-4446-81A8-9BB5B14C243E}" srcOrd="1" destOrd="0" parTransId="{EADB6B6F-DA68-440A-B589-D08F1D4F5ADA}" sibTransId="{BCCC6303-6500-4AFE-AEA5-CA690DAD08AE}"/>
    <dgm:cxn modelId="{BE95FA5F-BAFA-4EF8-85FC-5DC24F8243A5}" type="presOf" srcId="{F8CF0B9F-4168-4826-98B2-5F19F82F86EB}" destId="{FCC5B1C9-5E85-4CA3-8555-912DBC784471}" srcOrd="0" destOrd="0" presId="urn:microsoft.com/office/officeart/2005/8/layout/hierarchy1"/>
    <dgm:cxn modelId="{4DF40955-5043-43EC-9EA0-B82262E23939}" srcId="{AC009616-0FC5-40EB-9283-D07BB9524E2D}" destId="{7D54FE71-B4B9-434D-B41C-5408E0D2C626}" srcOrd="1" destOrd="0" parTransId="{62436343-A9AB-4904-996B-C719958B51B3}" sibTransId="{1510581D-8712-4895-8892-FE263A0EB664}"/>
    <dgm:cxn modelId="{D8017CAD-2AB7-4CD2-8AEB-775FD3E7E5F1}" type="presOf" srcId="{E4B47531-A8EC-4F3E-9AFB-57F3F28DE114}" destId="{E6DE6EBF-3619-40F7-99A9-9FBEAA119A6C}" srcOrd="0" destOrd="0" presId="urn:microsoft.com/office/officeart/2005/8/layout/hierarchy1"/>
    <dgm:cxn modelId="{06A9F202-340E-49D5-B031-782BF43B2B1A}" srcId="{7D54FE71-B4B9-434D-B41C-5408E0D2C626}" destId="{E4B47531-A8EC-4F3E-9AFB-57F3F28DE114}" srcOrd="0" destOrd="0" parTransId="{AE3FE61F-5235-4A66-87B7-DA2AAF0CC491}" sibTransId="{DFDBC476-3EA2-49A8-AD1C-D35A492F9CD3}"/>
    <dgm:cxn modelId="{9C2017CF-F5A4-45EE-9695-827575754524}" srcId="{F8CF0B9F-4168-4826-98B2-5F19F82F86EB}" destId="{AC009616-0FC5-40EB-9283-D07BB9524E2D}" srcOrd="0" destOrd="0" parTransId="{2A74FA87-03BC-41E9-8D04-EE058A3BB4CF}" sibTransId="{10A99CFC-B974-4AA6-B81C-CCC4ED6BF000}"/>
    <dgm:cxn modelId="{D58C88B2-14C9-401D-931A-CC75544ED73A}" srcId="{CEF4CDC4-3C01-470D-8E9B-5118D59E01DE}" destId="{00B6E804-8EAD-41E8-AD0B-E3F31ACB08FC}" srcOrd="0" destOrd="0" parTransId="{870956E2-BD3B-47E6-8E82-16BED5112FA2}" sibTransId="{4932E23A-C15E-4354-BC05-74BE233A4201}"/>
    <dgm:cxn modelId="{C85E9019-6ADA-48AD-B642-90D17C0E55FE}" type="presOf" srcId="{CEF4CDC4-3C01-470D-8E9B-5118D59E01DE}" destId="{106E224F-29E9-4D86-89A8-185DBA79942C}" srcOrd="0" destOrd="0" presId="urn:microsoft.com/office/officeart/2005/8/layout/hierarchy1"/>
    <dgm:cxn modelId="{0E03032C-060B-4EF8-854C-A32AD2796E03}" type="presOf" srcId="{0E40C054-23FD-46F8-86A3-152ADBC899DD}" destId="{D761DFC2-D558-4F29-BC41-7FBC1B132295}" srcOrd="0" destOrd="0" presId="urn:microsoft.com/office/officeart/2005/8/layout/hierarchy1"/>
    <dgm:cxn modelId="{B9181ACA-8697-4DEF-8281-E5A45DEF3E33}" type="presOf" srcId="{870956E2-BD3B-47E6-8E82-16BED5112FA2}" destId="{772EA2ED-0B91-4101-9894-121DAFF4EF23}" srcOrd="0" destOrd="0" presId="urn:microsoft.com/office/officeart/2005/8/layout/hierarchy1"/>
    <dgm:cxn modelId="{B1D4FF19-EA16-49FC-8980-9EE07430008F}" type="presParOf" srcId="{FCC5B1C9-5E85-4CA3-8555-912DBC784471}" destId="{2E7486DE-3A7E-4165-943A-CA7508A521D6}" srcOrd="0" destOrd="0" presId="urn:microsoft.com/office/officeart/2005/8/layout/hierarchy1"/>
    <dgm:cxn modelId="{48F126CC-0745-41DF-8E8B-4BF268E56353}" type="presParOf" srcId="{2E7486DE-3A7E-4165-943A-CA7508A521D6}" destId="{44092AE6-28EE-4502-8CB5-B1AA226A83CD}" srcOrd="0" destOrd="0" presId="urn:microsoft.com/office/officeart/2005/8/layout/hierarchy1"/>
    <dgm:cxn modelId="{8923438E-55F2-42B3-9C58-A33D22E3D987}" type="presParOf" srcId="{44092AE6-28EE-4502-8CB5-B1AA226A83CD}" destId="{FCF7245F-4EDA-401D-8F1C-06408ECDBC47}" srcOrd="0" destOrd="0" presId="urn:microsoft.com/office/officeart/2005/8/layout/hierarchy1"/>
    <dgm:cxn modelId="{9B5CBE40-6F42-4E76-8533-FD3FEE4CA7B8}" type="presParOf" srcId="{44092AE6-28EE-4502-8CB5-B1AA226A83CD}" destId="{A3E5A65C-38A8-4E95-BA2A-3F6C975EDEDF}" srcOrd="1" destOrd="0" presId="urn:microsoft.com/office/officeart/2005/8/layout/hierarchy1"/>
    <dgm:cxn modelId="{A36E9169-D5E1-44F8-B980-79C65BF7FD65}" type="presParOf" srcId="{2E7486DE-3A7E-4165-943A-CA7508A521D6}" destId="{78C40CFD-78F6-4F4C-9823-4AE3A632C16A}" srcOrd="1" destOrd="0" presId="urn:microsoft.com/office/officeart/2005/8/layout/hierarchy1"/>
    <dgm:cxn modelId="{FD903F9E-3916-40E9-BE1A-E56CB8EAC501}" type="presParOf" srcId="{78C40CFD-78F6-4F4C-9823-4AE3A632C16A}" destId="{59A606F6-F038-4C12-AF6A-7C04A40D8485}" srcOrd="0" destOrd="0" presId="urn:microsoft.com/office/officeart/2005/8/layout/hierarchy1"/>
    <dgm:cxn modelId="{072061DA-D746-480A-AA15-B98C43704E88}" type="presParOf" srcId="{78C40CFD-78F6-4F4C-9823-4AE3A632C16A}" destId="{0565D6C7-2806-49CC-BB5B-52704E523B55}" srcOrd="1" destOrd="0" presId="urn:microsoft.com/office/officeart/2005/8/layout/hierarchy1"/>
    <dgm:cxn modelId="{84680A7C-EAD1-43FA-8B22-4E4D9B168CCA}" type="presParOf" srcId="{0565D6C7-2806-49CC-BB5B-52704E523B55}" destId="{25E0488B-A2C9-4C99-ACF2-3A7BB881B45A}" srcOrd="0" destOrd="0" presId="urn:microsoft.com/office/officeart/2005/8/layout/hierarchy1"/>
    <dgm:cxn modelId="{5FE5E82E-E8C6-4183-9517-E0764D468737}" type="presParOf" srcId="{25E0488B-A2C9-4C99-ACF2-3A7BB881B45A}" destId="{432B5849-0C29-4209-BDF7-DC4454A0179E}" srcOrd="0" destOrd="0" presId="urn:microsoft.com/office/officeart/2005/8/layout/hierarchy1"/>
    <dgm:cxn modelId="{A88D6D33-ED24-4620-8039-F059EFE90D9F}" type="presParOf" srcId="{25E0488B-A2C9-4C99-ACF2-3A7BB881B45A}" destId="{106E224F-29E9-4D86-89A8-185DBA79942C}" srcOrd="1" destOrd="0" presId="urn:microsoft.com/office/officeart/2005/8/layout/hierarchy1"/>
    <dgm:cxn modelId="{AC786CE4-2B04-4E79-ABF5-65EBDFD91480}" type="presParOf" srcId="{0565D6C7-2806-49CC-BB5B-52704E523B55}" destId="{60B6339D-6354-4FAE-9CB2-F7887005C7B4}" srcOrd="1" destOrd="0" presId="urn:microsoft.com/office/officeart/2005/8/layout/hierarchy1"/>
    <dgm:cxn modelId="{2135B58F-5F7D-4DF7-A781-9DFCB259B587}" type="presParOf" srcId="{60B6339D-6354-4FAE-9CB2-F7887005C7B4}" destId="{772EA2ED-0B91-4101-9894-121DAFF4EF23}" srcOrd="0" destOrd="0" presId="urn:microsoft.com/office/officeart/2005/8/layout/hierarchy1"/>
    <dgm:cxn modelId="{95FA1A05-153A-4A92-B5F8-72FE76189894}" type="presParOf" srcId="{60B6339D-6354-4FAE-9CB2-F7887005C7B4}" destId="{673BF17D-AF85-4ADD-A4D8-E5604E638F98}" srcOrd="1" destOrd="0" presId="urn:microsoft.com/office/officeart/2005/8/layout/hierarchy1"/>
    <dgm:cxn modelId="{BDC91E3E-2C3A-46BC-92A8-4F9C0D7DA7B9}" type="presParOf" srcId="{673BF17D-AF85-4ADD-A4D8-E5604E638F98}" destId="{0714185B-558C-449D-9142-16A9CDE889A7}" srcOrd="0" destOrd="0" presId="urn:microsoft.com/office/officeart/2005/8/layout/hierarchy1"/>
    <dgm:cxn modelId="{631F114F-126F-4627-83A4-10DF59A55DA2}" type="presParOf" srcId="{0714185B-558C-449D-9142-16A9CDE889A7}" destId="{19F19C76-14A7-449C-BD3D-17B996AF98AF}" srcOrd="0" destOrd="0" presId="urn:microsoft.com/office/officeart/2005/8/layout/hierarchy1"/>
    <dgm:cxn modelId="{FE7A2C6A-AD2D-4766-8F81-98D6379F5E9B}" type="presParOf" srcId="{0714185B-558C-449D-9142-16A9CDE889A7}" destId="{A6F4B1B3-8016-484B-88F8-6DBCA27166E1}" srcOrd="1" destOrd="0" presId="urn:microsoft.com/office/officeart/2005/8/layout/hierarchy1"/>
    <dgm:cxn modelId="{B83FC306-5750-4509-8B27-5AEBE4FCE30F}" type="presParOf" srcId="{673BF17D-AF85-4ADD-A4D8-E5604E638F98}" destId="{508ECF6A-26B6-4AB4-A7BB-ADEDEFD8B02A}" srcOrd="1" destOrd="0" presId="urn:microsoft.com/office/officeart/2005/8/layout/hierarchy1"/>
    <dgm:cxn modelId="{AE80BBDC-21CC-4BC1-BCAD-F17CF82A447B}" type="presParOf" srcId="{60B6339D-6354-4FAE-9CB2-F7887005C7B4}" destId="{A18A95BE-A33C-4ADF-BF1F-2D9476301C7A}" srcOrd="2" destOrd="0" presId="urn:microsoft.com/office/officeart/2005/8/layout/hierarchy1"/>
    <dgm:cxn modelId="{BFE12E2E-E177-4E49-947B-52E53AFE14CE}" type="presParOf" srcId="{60B6339D-6354-4FAE-9CB2-F7887005C7B4}" destId="{0E3E1BB4-7BF3-4E54-BF2E-7DE2873A493A}" srcOrd="3" destOrd="0" presId="urn:microsoft.com/office/officeart/2005/8/layout/hierarchy1"/>
    <dgm:cxn modelId="{8BB3197C-E85C-42FE-A50E-CCE52AFE3FFE}" type="presParOf" srcId="{0E3E1BB4-7BF3-4E54-BF2E-7DE2873A493A}" destId="{4A3B9CDB-E7F7-44D6-86E9-5742039915DC}" srcOrd="0" destOrd="0" presId="urn:microsoft.com/office/officeart/2005/8/layout/hierarchy1"/>
    <dgm:cxn modelId="{453E1A31-4B6B-4D2C-A7F1-79215F2A45F4}" type="presParOf" srcId="{4A3B9CDB-E7F7-44D6-86E9-5742039915DC}" destId="{52FFEEB5-8FF2-4198-A403-C3827BC85B0C}" srcOrd="0" destOrd="0" presId="urn:microsoft.com/office/officeart/2005/8/layout/hierarchy1"/>
    <dgm:cxn modelId="{0F30178D-E2A8-4EB4-975C-8DCAA2403370}" type="presParOf" srcId="{4A3B9CDB-E7F7-44D6-86E9-5742039915DC}" destId="{7FE15E5A-B26A-4E97-BB1B-8517FC6C334C}" srcOrd="1" destOrd="0" presId="urn:microsoft.com/office/officeart/2005/8/layout/hierarchy1"/>
    <dgm:cxn modelId="{B0A53286-8545-481F-94A5-3A057F0A9899}" type="presParOf" srcId="{0E3E1BB4-7BF3-4E54-BF2E-7DE2873A493A}" destId="{5451BC8A-0648-4445-808E-69A0FB089E15}" srcOrd="1" destOrd="0" presId="urn:microsoft.com/office/officeart/2005/8/layout/hierarchy1"/>
    <dgm:cxn modelId="{A3F0CEEC-0430-4832-97B0-80E3347B81F2}" type="presParOf" srcId="{60B6339D-6354-4FAE-9CB2-F7887005C7B4}" destId="{D761DFC2-D558-4F29-BC41-7FBC1B132295}" srcOrd="4" destOrd="0" presId="urn:microsoft.com/office/officeart/2005/8/layout/hierarchy1"/>
    <dgm:cxn modelId="{E291D887-B73E-41B1-BE99-13C4A2F5312C}" type="presParOf" srcId="{60B6339D-6354-4FAE-9CB2-F7887005C7B4}" destId="{AA8E0BFE-4FFA-4154-A2CF-E45DD0D29095}" srcOrd="5" destOrd="0" presId="urn:microsoft.com/office/officeart/2005/8/layout/hierarchy1"/>
    <dgm:cxn modelId="{6A967D0A-3475-4658-A385-67F7AD7646E6}" type="presParOf" srcId="{AA8E0BFE-4FFA-4154-A2CF-E45DD0D29095}" destId="{89C1B787-9DB2-4DC2-AF40-F218B0C49929}" srcOrd="0" destOrd="0" presId="urn:microsoft.com/office/officeart/2005/8/layout/hierarchy1"/>
    <dgm:cxn modelId="{DDE7C860-FF68-42EC-AD86-6518C67A57B0}" type="presParOf" srcId="{89C1B787-9DB2-4DC2-AF40-F218B0C49929}" destId="{49C88132-D36F-4ADA-94E8-BD5CADA93565}" srcOrd="0" destOrd="0" presId="urn:microsoft.com/office/officeart/2005/8/layout/hierarchy1"/>
    <dgm:cxn modelId="{C9B4D3E0-1143-48A4-8F2E-CA58974477BD}" type="presParOf" srcId="{89C1B787-9DB2-4DC2-AF40-F218B0C49929}" destId="{A49AD34F-736E-41B4-9F79-7DDCA48D5FFA}" srcOrd="1" destOrd="0" presId="urn:microsoft.com/office/officeart/2005/8/layout/hierarchy1"/>
    <dgm:cxn modelId="{291CC313-638C-4A2E-A4FA-5D8C64946548}" type="presParOf" srcId="{AA8E0BFE-4FFA-4154-A2CF-E45DD0D29095}" destId="{8E2F0854-02D4-4B41-8966-32651EBC41AF}" srcOrd="1" destOrd="0" presId="urn:microsoft.com/office/officeart/2005/8/layout/hierarchy1"/>
    <dgm:cxn modelId="{DA165D6D-F63E-41F2-B0D4-6991630A1F73}" type="presParOf" srcId="{78C40CFD-78F6-4F4C-9823-4AE3A632C16A}" destId="{53798481-8CFA-4AB6-99EF-B52631BFDEDB}" srcOrd="2" destOrd="0" presId="urn:microsoft.com/office/officeart/2005/8/layout/hierarchy1"/>
    <dgm:cxn modelId="{FBD71E92-2E1C-457D-BD75-CC375261179F}" type="presParOf" srcId="{78C40CFD-78F6-4F4C-9823-4AE3A632C16A}" destId="{375CC806-D725-4BE9-BF30-D7A0FDFCF839}" srcOrd="3" destOrd="0" presId="urn:microsoft.com/office/officeart/2005/8/layout/hierarchy1"/>
    <dgm:cxn modelId="{6928493A-991D-468F-92E0-A22A6C022714}" type="presParOf" srcId="{375CC806-D725-4BE9-BF30-D7A0FDFCF839}" destId="{E73CD64C-AD0B-473A-8631-25D26A7CCD7C}" srcOrd="0" destOrd="0" presId="urn:microsoft.com/office/officeart/2005/8/layout/hierarchy1"/>
    <dgm:cxn modelId="{C5D173A5-5B11-4973-8BF0-466703E30B82}" type="presParOf" srcId="{E73CD64C-AD0B-473A-8631-25D26A7CCD7C}" destId="{B296B26D-ABC4-404A-8E5F-C7B53C2ADFBE}" srcOrd="0" destOrd="0" presId="urn:microsoft.com/office/officeart/2005/8/layout/hierarchy1"/>
    <dgm:cxn modelId="{BFF68E3B-3744-488F-916F-C8B66F9A769E}" type="presParOf" srcId="{E73CD64C-AD0B-473A-8631-25D26A7CCD7C}" destId="{F6437284-C070-4068-AA09-3FBBD26907A6}" srcOrd="1" destOrd="0" presId="urn:microsoft.com/office/officeart/2005/8/layout/hierarchy1"/>
    <dgm:cxn modelId="{7CC88E10-E8A7-490C-8EC7-0FC1272CC8C6}" type="presParOf" srcId="{375CC806-D725-4BE9-BF30-D7A0FDFCF839}" destId="{7BF1A5B6-1BD3-44B0-9B88-2B9E4E59A32F}" srcOrd="1" destOrd="0" presId="urn:microsoft.com/office/officeart/2005/8/layout/hierarchy1"/>
    <dgm:cxn modelId="{3062F88F-47A8-47D2-8CDC-9CEFE4A319D3}" type="presParOf" srcId="{7BF1A5B6-1BD3-44B0-9B88-2B9E4E59A32F}" destId="{3DC84864-758D-44D8-83D5-FAE20E2D701C}" srcOrd="0" destOrd="0" presId="urn:microsoft.com/office/officeart/2005/8/layout/hierarchy1"/>
    <dgm:cxn modelId="{8C8177E2-7E48-4508-8497-FDF333948641}" type="presParOf" srcId="{7BF1A5B6-1BD3-44B0-9B88-2B9E4E59A32F}" destId="{9AD71B94-92FC-4F46-9B06-CEE08F20BF16}" srcOrd="1" destOrd="0" presId="urn:microsoft.com/office/officeart/2005/8/layout/hierarchy1"/>
    <dgm:cxn modelId="{8BE1173C-DD58-43E9-B9CE-6252E9D92B42}" type="presParOf" srcId="{9AD71B94-92FC-4F46-9B06-CEE08F20BF16}" destId="{4FA255A2-3EB4-4904-971C-75CE34837772}" srcOrd="0" destOrd="0" presId="urn:microsoft.com/office/officeart/2005/8/layout/hierarchy1"/>
    <dgm:cxn modelId="{4C5447C8-15F3-4D28-980C-0222670866AA}" type="presParOf" srcId="{4FA255A2-3EB4-4904-971C-75CE34837772}" destId="{9AA4B4BD-4065-4DC0-B844-0F7B63415E95}" srcOrd="0" destOrd="0" presId="urn:microsoft.com/office/officeart/2005/8/layout/hierarchy1"/>
    <dgm:cxn modelId="{DC27711C-8138-4727-8509-519F53B221EE}" type="presParOf" srcId="{4FA255A2-3EB4-4904-971C-75CE34837772}" destId="{E6DE6EBF-3619-40F7-99A9-9FBEAA119A6C}" srcOrd="1" destOrd="0" presId="urn:microsoft.com/office/officeart/2005/8/layout/hierarchy1"/>
    <dgm:cxn modelId="{F6A2B897-255F-45D2-9BBF-EE5F4C4A3BA2}" type="presParOf" srcId="{9AD71B94-92FC-4F46-9B06-CEE08F20BF16}" destId="{9B33FF4A-37AF-4639-8ADC-5079405095C0}" srcOrd="1" destOrd="0" presId="urn:microsoft.com/office/officeart/2005/8/layout/hierarchy1"/>
    <dgm:cxn modelId="{D2A724BE-32A4-4270-A6AC-B5B139ED0B80}" type="presParOf" srcId="{7BF1A5B6-1BD3-44B0-9B88-2B9E4E59A32F}" destId="{0A5871F4-7E31-40C1-BE14-D80BA4F32C78}" srcOrd="2" destOrd="0" presId="urn:microsoft.com/office/officeart/2005/8/layout/hierarchy1"/>
    <dgm:cxn modelId="{1E331213-E9EE-46CA-BB39-00888827813C}" type="presParOf" srcId="{7BF1A5B6-1BD3-44B0-9B88-2B9E4E59A32F}" destId="{483A3AFB-FC16-445C-8CAD-E39ABBD2820D}" srcOrd="3" destOrd="0" presId="urn:microsoft.com/office/officeart/2005/8/layout/hierarchy1"/>
    <dgm:cxn modelId="{D1EBE636-33CD-4D7F-B0EA-99426E9740DF}" type="presParOf" srcId="{483A3AFB-FC16-445C-8CAD-E39ABBD2820D}" destId="{58827C18-2A6D-456C-9848-708DA8F88231}" srcOrd="0" destOrd="0" presId="urn:microsoft.com/office/officeart/2005/8/layout/hierarchy1"/>
    <dgm:cxn modelId="{C15300C0-2D86-4A29-9854-1372E0F2B81E}" type="presParOf" srcId="{58827C18-2A6D-456C-9848-708DA8F88231}" destId="{EADB0DED-7AA5-4CA6-9988-01D31FA7781D}" srcOrd="0" destOrd="0" presId="urn:microsoft.com/office/officeart/2005/8/layout/hierarchy1"/>
    <dgm:cxn modelId="{E2F47D41-F89F-4729-A4FB-67D760E42912}" type="presParOf" srcId="{58827C18-2A6D-456C-9848-708DA8F88231}" destId="{9DC12557-0EBB-42BC-952C-393F5CEE76ED}" srcOrd="1" destOrd="0" presId="urn:microsoft.com/office/officeart/2005/8/layout/hierarchy1"/>
    <dgm:cxn modelId="{2ACE9CDD-235A-42E3-B25C-E330659A1391}" type="presParOf" srcId="{483A3AFB-FC16-445C-8CAD-E39ABBD2820D}" destId="{5485EF35-DEA0-4B78-9A1F-E8E437F1AA20}" srcOrd="1" destOrd="0" presId="urn:microsoft.com/office/officeart/2005/8/layout/hierarchy1"/>
    <dgm:cxn modelId="{9F60D129-92D1-47FB-981B-E573EAD87448}" type="presParOf" srcId="{7BF1A5B6-1BD3-44B0-9B88-2B9E4E59A32F}" destId="{ECDA9AF2-3C82-4177-974C-12A118BCEEC0}" srcOrd="4" destOrd="0" presId="urn:microsoft.com/office/officeart/2005/8/layout/hierarchy1"/>
    <dgm:cxn modelId="{F8413FDC-B6BC-4D61-BC83-3AC29CC677E7}" type="presParOf" srcId="{7BF1A5B6-1BD3-44B0-9B88-2B9E4E59A32F}" destId="{CF54BC2B-7031-4BDD-8709-62F15EA371C3}" srcOrd="5" destOrd="0" presId="urn:microsoft.com/office/officeart/2005/8/layout/hierarchy1"/>
    <dgm:cxn modelId="{3C962C9C-5E28-4193-A148-7CDBC374B91C}" type="presParOf" srcId="{CF54BC2B-7031-4BDD-8709-62F15EA371C3}" destId="{80A04CC8-B900-4FEB-901A-0372D3B27865}" srcOrd="0" destOrd="0" presId="urn:microsoft.com/office/officeart/2005/8/layout/hierarchy1"/>
    <dgm:cxn modelId="{897DBAD5-8324-41FC-8EFF-0DBA8F3F9AB6}" type="presParOf" srcId="{80A04CC8-B900-4FEB-901A-0372D3B27865}" destId="{024C66C0-0A44-4CCD-AE57-AF876FD7DC75}" srcOrd="0" destOrd="0" presId="urn:microsoft.com/office/officeart/2005/8/layout/hierarchy1"/>
    <dgm:cxn modelId="{FA31AA7E-1C8F-4D9D-9D16-CF1402D288AC}" type="presParOf" srcId="{80A04CC8-B900-4FEB-901A-0372D3B27865}" destId="{5E28A9F6-743F-4865-9D12-46778310D57C}" srcOrd="1" destOrd="0" presId="urn:microsoft.com/office/officeart/2005/8/layout/hierarchy1"/>
    <dgm:cxn modelId="{94E48B6C-BCD6-4451-82D5-B0E7CD17A07E}" type="presParOf" srcId="{CF54BC2B-7031-4BDD-8709-62F15EA371C3}" destId="{016EE4E1-1FCF-40D8-A5C1-AB9CB5288BA1}" srcOrd="1" destOrd="0" presId="urn:microsoft.com/office/officeart/2005/8/layout/hierarchy1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38C4F9-EAA0-4C98-918D-4D96FF1A9CBC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pPr latinLnBrk="1"/>
          <a:endParaRPr lang="ko-KR" altLang="en-US"/>
        </a:p>
      </dgm:t>
    </dgm:pt>
    <dgm:pt modelId="{3752F926-8FE5-4BC0-9AD1-803DC01DD82B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5</a:t>
          </a:r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C0AAF145-A2FE-462B-BF2C-E9D54B841F6C}" type="parTrans" cxnId="{B3633024-0816-49AE-8586-1F38C4FD4E92}">
      <dgm:prSet/>
      <dgm:spPr/>
      <dgm:t>
        <a:bodyPr/>
        <a:lstStyle/>
        <a:p>
          <a:pPr latinLnBrk="1"/>
          <a:endParaRPr lang="ko-KR" altLang="en-US"/>
        </a:p>
      </dgm:t>
    </dgm:pt>
    <dgm:pt modelId="{78B209EE-5D9D-4817-B665-11166862BB39}" type="sibTrans" cxnId="{B3633024-0816-49AE-8586-1F38C4FD4E92}">
      <dgm:prSet/>
      <dgm:spPr/>
      <dgm:t>
        <a:bodyPr/>
        <a:lstStyle/>
        <a:p>
          <a:pPr latinLnBrk="1"/>
          <a:endParaRPr lang="ko-KR" altLang="en-US"/>
        </a:p>
      </dgm:t>
    </dgm:pt>
    <dgm:pt modelId="{0398E834-B9D9-4D3B-9159-CADBC43484C9}">
      <dgm:prSet phldrT="[텍스트]" custT="1"/>
      <dgm:spPr/>
      <dgm:t>
        <a:bodyPr/>
        <a:lstStyle/>
        <a:p>
          <a:pPr latinLnBrk="1"/>
          <a:r>
            <a:rPr lang="ko-KR" altLang="en-US" sz="1200" b="0" dirty="0" smtClean="0"/>
            <a:t>조기 필수실무실습 신청 및  배정</a:t>
          </a:r>
          <a:endParaRPr lang="ko-KR" altLang="en-US" sz="1200" b="0" dirty="0"/>
        </a:p>
      </dgm:t>
    </dgm:pt>
    <dgm:pt modelId="{2F5230FC-B519-4AA0-9124-61A5206CC418}" type="parTrans" cxnId="{AFC22C6C-6CC0-4561-A39B-7EB769592E3C}">
      <dgm:prSet/>
      <dgm:spPr/>
      <dgm:t>
        <a:bodyPr/>
        <a:lstStyle/>
        <a:p>
          <a:pPr latinLnBrk="1"/>
          <a:endParaRPr lang="ko-KR" altLang="en-US"/>
        </a:p>
      </dgm:t>
    </dgm:pt>
    <dgm:pt modelId="{392B0BA3-9209-40F8-879B-747DC464D7D7}" type="sibTrans" cxnId="{AFC22C6C-6CC0-4561-A39B-7EB769592E3C}">
      <dgm:prSet/>
      <dgm:spPr/>
      <dgm:t>
        <a:bodyPr/>
        <a:lstStyle/>
        <a:p>
          <a:pPr latinLnBrk="1"/>
          <a:endParaRPr lang="ko-KR" altLang="en-US"/>
        </a:p>
      </dgm:t>
    </dgm:pt>
    <dgm:pt modelId="{D1DE32EE-7F26-4BEA-957B-986790B238D3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6-8</a:t>
          </a:r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DA629F14-91CC-41EC-87A6-DF85ECDEE48A}" type="parTrans" cxnId="{C09E8975-5FBF-41AB-B51B-526D0748666F}">
      <dgm:prSet/>
      <dgm:spPr/>
      <dgm:t>
        <a:bodyPr/>
        <a:lstStyle/>
        <a:p>
          <a:pPr latinLnBrk="1"/>
          <a:endParaRPr lang="ko-KR" altLang="en-US"/>
        </a:p>
      </dgm:t>
    </dgm:pt>
    <dgm:pt modelId="{B8AA7585-7598-4FC8-A867-21BE94DEB82F}" type="sibTrans" cxnId="{C09E8975-5FBF-41AB-B51B-526D0748666F}">
      <dgm:prSet/>
      <dgm:spPr/>
      <dgm:t>
        <a:bodyPr/>
        <a:lstStyle/>
        <a:p>
          <a:pPr latinLnBrk="1"/>
          <a:endParaRPr lang="ko-KR" altLang="en-US"/>
        </a:p>
      </dgm:t>
    </dgm:pt>
    <dgm:pt modelId="{E67C1711-62AE-485E-9886-70A7FBB99C1F}">
      <dgm:prSet phldrT="[텍스트]" custT="1"/>
      <dgm:spPr/>
      <dgm:t>
        <a:bodyPr/>
        <a:lstStyle/>
        <a:p>
          <a:pPr latinLnBrk="1"/>
          <a:r>
            <a:rPr lang="ko-KR" altLang="en-US" sz="1200" b="0" dirty="0" smtClean="0"/>
            <a:t>조기 필수실무실습 진행</a:t>
          </a:r>
          <a:endParaRPr lang="ko-KR" altLang="en-US" sz="1200" b="0" dirty="0"/>
        </a:p>
      </dgm:t>
    </dgm:pt>
    <dgm:pt modelId="{2477046A-D913-4B60-99EA-A945D8FB764A}" type="parTrans" cxnId="{0E9514B3-3DCC-4766-881D-E9465D3D34AE}">
      <dgm:prSet/>
      <dgm:spPr/>
      <dgm:t>
        <a:bodyPr/>
        <a:lstStyle/>
        <a:p>
          <a:pPr latinLnBrk="1"/>
          <a:endParaRPr lang="ko-KR" altLang="en-US"/>
        </a:p>
      </dgm:t>
    </dgm:pt>
    <dgm:pt modelId="{92FFFB05-47F9-4679-86A5-027E688F5784}" type="sibTrans" cxnId="{0E9514B3-3DCC-4766-881D-E9465D3D34AE}">
      <dgm:prSet/>
      <dgm:spPr/>
      <dgm:t>
        <a:bodyPr/>
        <a:lstStyle/>
        <a:p>
          <a:pPr latinLnBrk="1"/>
          <a:endParaRPr lang="ko-KR" altLang="en-US"/>
        </a:p>
      </dgm:t>
    </dgm:pt>
    <dgm:pt modelId="{1F59903C-F399-45AF-9F08-ACA372078CA9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10</a:t>
          </a:r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B3BA50C5-E986-4C43-B97A-F67ECC2E2F1E}" type="parTrans" cxnId="{55F187D7-1F9C-4340-996C-F0DA19C85E0F}">
      <dgm:prSet/>
      <dgm:spPr/>
      <dgm:t>
        <a:bodyPr/>
        <a:lstStyle/>
        <a:p>
          <a:pPr latinLnBrk="1"/>
          <a:endParaRPr lang="ko-KR" altLang="en-US"/>
        </a:p>
      </dgm:t>
    </dgm:pt>
    <dgm:pt modelId="{99C28FE5-BB92-4C81-A688-6745A66991FE}" type="sibTrans" cxnId="{55F187D7-1F9C-4340-996C-F0DA19C85E0F}">
      <dgm:prSet/>
      <dgm:spPr/>
      <dgm:t>
        <a:bodyPr/>
        <a:lstStyle/>
        <a:p>
          <a:pPr latinLnBrk="1"/>
          <a:endParaRPr lang="ko-KR" altLang="en-US"/>
        </a:p>
      </dgm:t>
    </dgm:pt>
    <dgm:pt modelId="{06CAFD8A-3B5B-4089-AAEE-B6050546CEFC}">
      <dgm:prSet phldrT="[텍스트]" custT="1"/>
      <dgm:spPr/>
      <dgm:t>
        <a:bodyPr/>
        <a:lstStyle/>
        <a:p>
          <a:pPr latinLnBrk="1"/>
          <a:r>
            <a:rPr lang="ko-KR" altLang="en-US" sz="1200" b="0" dirty="0" err="1" smtClean="0"/>
            <a:t>실무실습</a:t>
          </a:r>
          <a:r>
            <a:rPr lang="ko-KR" altLang="en-US" sz="1200" b="0" dirty="0" smtClean="0"/>
            <a:t> 설명회</a:t>
          </a:r>
          <a:endParaRPr lang="ko-KR" altLang="en-US" sz="1200" b="0" dirty="0"/>
        </a:p>
      </dgm:t>
    </dgm:pt>
    <dgm:pt modelId="{AD8D9B1B-E3A6-4C64-94BA-82BEAD1B724B}" type="parTrans" cxnId="{52D11185-FBF5-4323-A74B-3006D8CBC563}">
      <dgm:prSet/>
      <dgm:spPr/>
      <dgm:t>
        <a:bodyPr/>
        <a:lstStyle/>
        <a:p>
          <a:pPr latinLnBrk="1"/>
          <a:endParaRPr lang="ko-KR" altLang="en-US"/>
        </a:p>
      </dgm:t>
    </dgm:pt>
    <dgm:pt modelId="{92C82685-C8A1-4775-8FAC-8F2793FD4236}" type="sibTrans" cxnId="{52D11185-FBF5-4323-A74B-3006D8CBC563}">
      <dgm:prSet/>
      <dgm:spPr/>
      <dgm:t>
        <a:bodyPr/>
        <a:lstStyle/>
        <a:p>
          <a:pPr latinLnBrk="1"/>
          <a:endParaRPr lang="ko-KR" altLang="en-US"/>
        </a:p>
      </dgm:t>
    </dgm:pt>
    <dgm:pt modelId="{F2D7AB72-DD07-45BC-9FAD-0412E7F7F729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1-2</a:t>
          </a:r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ABD79862-D433-4F2E-AE45-A56D02138B79}" type="parTrans" cxnId="{7646884B-44F1-4BD0-9659-5309D32F778F}">
      <dgm:prSet/>
      <dgm:spPr/>
      <dgm:t>
        <a:bodyPr/>
        <a:lstStyle/>
        <a:p>
          <a:pPr latinLnBrk="1"/>
          <a:endParaRPr lang="ko-KR" altLang="en-US"/>
        </a:p>
      </dgm:t>
    </dgm:pt>
    <dgm:pt modelId="{C60C718F-2E53-4140-8D56-452DE2FE94C1}" type="sibTrans" cxnId="{7646884B-44F1-4BD0-9659-5309D32F778F}">
      <dgm:prSet/>
      <dgm:spPr/>
      <dgm:t>
        <a:bodyPr/>
        <a:lstStyle/>
        <a:p>
          <a:pPr latinLnBrk="1"/>
          <a:endParaRPr lang="ko-KR" altLang="en-US"/>
        </a:p>
      </dgm:t>
    </dgm:pt>
    <dgm:pt modelId="{AA53F236-C09E-42CB-8D77-E12D00C5F8DB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11</a:t>
          </a:r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0C3AAD6D-7C6C-4DE5-9028-8BC93A8792DA}" type="parTrans" cxnId="{C9B9494F-AEC2-4832-9227-EAFBC9F65BE7}">
      <dgm:prSet/>
      <dgm:spPr/>
      <dgm:t>
        <a:bodyPr/>
        <a:lstStyle/>
        <a:p>
          <a:pPr latinLnBrk="1"/>
          <a:endParaRPr lang="ko-KR" altLang="en-US"/>
        </a:p>
      </dgm:t>
    </dgm:pt>
    <dgm:pt modelId="{418058D7-9B4E-466F-AF2C-C9515F73489C}" type="sibTrans" cxnId="{C9B9494F-AEC2-4832-9227-EAFBC9F65BE7}">
      <dgm:prSet/>
      <dgm:spPr/>
      <dgm:t>
        <a:bodyPr/>
        <a:lstStyle/>
        <a:p>
          <a:pPr latinLnBrk="1"/>
          <a:endParaRPr lang="ko-KR" altLang="en-US"/>
        </a:p>
      </dgm:t>
    </dgm:pt>
    <dgm:pt modelId="{BC36F757-C008-4F03-9A67-DEA106B5ED3C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12</a:t>
          </a:r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7CCB87F3-F484-43D6-9028-CC4726DA6237}" type="parTrans" cxnId="{26DD0184-D9DD-48A0-9A4A-A21C13D65A33}">
      <dgm:prSet/>
      <dgm:spPr/>
      <dgm:t>
        <a:bodyPr/>
        <a:lstStyle/>
        <a:p>
          <a:pPr latinLnBrk="1"/>
          <a:endParaRPr lang="ko-KR" altLang="en-US"/>
        </a:p>
      </dgm:t>
    </dgm:pt>
    <dgm:pt modelId="{C30EE91B-6AF4-4BF0-A11D-91A86847662D}" type="sibTrans" cxnId="{26DD0184-D9DD-48A0-9A4A-A21C13D65A33}">
      <dgm:prSet/>
      <dgm:spPr/>
      <dgm:t>
        <a:bodyPr/>
        <a:lstStyle/>
        <a:p>
          <a:pPr latinLnBrk="1"/>
          <a:endParaRPr lang="ko-KR" altLang="en-US"/>
        </a:p>
      </dgm:t>
    </dgm:pt>
    <dgm:pt modelId="{BA37FE80-BDB5-40C5-9051-115770754134}">
      <dgm:prSet phldrT="[텍스트]" custT="1"/>
      <dgm:spPr/>
      <dgm:t>
        <a:bodyPr/>
        <a:lstStyle/>
        <a:p>
          <a:pPr latinLnBrk="1"/>
          <a:r>
            <a:rPr lang="ko-KR" altLang="en-US" sz="1200" b="0" dirty="0" smtClean="0">
              <a:solidFill>
                <a:srgbClr val="006600"/>
              </a:solidFill>
            </a:rPr>
            <a:t>배정 최종 결과 확인</a:t>
          </a:r>
          <a:endParaRPr lang="ko-KR" altLang="en-US" sz="1200" b="0" dirty="0">
            <a:solidFill>
              <a:srgbClr val="006600"/>
            </a:solidFill>
          </a:endParaRPr>
        </a:p>
      </dgm:t>
    </dgm:pt>
    <dgm:pt modelId="{FA669DE7-04D0-46F0-92D8-0D98FA29613F}" type="parTrans" cxnId="{625D4997-C06C-4074-9347-EB135F288B92}">
      <dgm:prSet/>
      <dgm:spPr/>
      <dgm:t>
        <a:bodyPr/>
        <a:lstStyle/>
        <a:p>
          <a:pPr latinLnBrk="1"/>
          <a:endParaRPr lang="ko-KR" altLang="en-US"/>
        </a:p>
      </dgm:t>
    </dgm:pt>
    <dgm:pt modelId="{5BFAAD25-9B39-4A11-945E-3D2BFB599048}" type="sibTrans" cxnId="{625D4997-C06C-4074-9347-EB135F288B92}">
      <dgm:prSet/>
      <dgm:spPr/>
      <dgm:t>
        <a:bodyPr/>
        <a:lstStyle/>
        <a:p>
          <a:pPr latinLnBrk="1"/>
          <a:endParaRPr lang="ko-KR" altLang="en-US"/>
        </a:p>
      </dgm:t>
    </dgm:pt>
    <dgm:pt modelId="{76D8A8C8-3D81-4F58-AF4D-85A8EF9A32EC}">
      <dgm:prSet phldrT="[텍스트]" custT="1"/>
      <dgm:spPr/>
      <dgm:t>
        <a:bodyPr/>
        <a:lstStyle/>
        <a:p>
          <a:pPr latinLnBrk="1"/>
          <a:r>
            <a:rPr lang="ko-KR" altLang="en-US" sz="1200" b="0" dirty="0" smtClean="0"/>
            <a:t>필수실무실습 시작</a:t>
          </a:r>
          <a:endParaRPr lang="ko-KR" altLang="en-US" sz="1200" b="0" dirty="0"/>
        </a:p>
      </dgm:t>
    </dgm:pt>
    <dgm:pt modelId="{707738D4-9909-4B66-B73B-D3C37B713033}" type="parTrans" cxnId="{B68FA721-7DD4-4B54-A6E9-E0A46690369E}">
      <dgm:prSet/>
      <dgm:spPr/>
      <dgm:t>
        <a:bodyPr/>
        <a:lstStyle/>
        <a:p>
          <a:pPr latinLnBrk="1"/>
          <a:endParaRPr lang="ko-KR" altLang="en-US"/>
        </a:p>
      </dgm:t>
    </dgm:pt>
    <dgm:pt modelId="{3814AC60-A8E9-4F17-BDB6-1C9CFA401920}" type="sibTrans" cxnId="{B68FA721-7DD4-4B54-A6E9-E0A46690369E}">
      <dgm:prSet/>
      <dgm:spPr/>
      <dgm:t>
        <a:bodyPr/>
        <a:lstStyle/>
        <a:p>
          <a:pPr latinLnBrk="1"/>
          <a:endParaRPr lang="ko-KR" altLang="en-US"/>
        </a:p>
      </dgm:t>
    </dgm:pt>
    <dgm:pt modelId="{DB5DA3B1-ABC3-447E-8B9E-497D44C1EFFD}">
      <dgm:prSet phldrT="[텍스트]" custT="1"/>
      <dgm:spPr/>
      <dgm:t>
        <a:bodyPr/>
        <a:lstStyle/>
        <a:p>
          <a:pPr latinLnBrk="1"/>
          <a:r>
            <a:rPr lang="ko-KR" altLang="en-US" sz="1200" b="0" dirty="0" smtClean="0"/>
            <a:t>제약 및 보건 행정 부트캠프</a:t>
          </a:r>
          <a:endParaRPr lang="ko-KR" altLang="en-US" sz="1200" b="0" dirty="0"/>
        </a:p>
      </dgm:t>
    </dgm:pt>
    <dgm:pt modelId="{099135B7-E807-43DC-8FE6-9EBB33017385}" type="parTrans" cxnId="{204E1DF6-379C-472D-A9FA-432589910DB4}">
      <dgm:prSet/>
      <dgm:spPr/>
      <dgm:t>
        <a:bodyPr/>
        <a:lstStyle/>
        <a:p>
          <a:pPr latinLnBrk="1"/>
          <a:endParaRPr lang="ko-KR" altLang="en-US"/>
        </a:p>
      </dgm:t>
    </dgm:pt>
    <dgm:pt modelId="{496F4867-9552-42EE-BB6C-841ECBDB4999}" type="sibTrans" cxnId="{204E1DF6-379C-472D-A9FA-432589910DB4}">
      <dgm:prSet/>
      <dgm:spPr/>
      <dgm:t>
        <a:bodyPr/>
        <a:lstStyle/>
        <a:p>
          <a:pPr latinLnBrk="1"/>
          <a:endParaRPr lang="ko-KR" altLang="en-US"/>
        </a:p>
      </dgm:t>
    </dgm:pt>
    <dgm:pt modelId="{306A0E38-68B0-4FBD-B053-88309ED3355C}">
      <dgm:prSet phldrT="[텍스트]" custT="1"/>
      <dgm:spPr/>
      <dgm:t>
        <a:bodyPr/>
        <a:lstStyle/>
        <a:p>
          <a:pPr latinLnBrk="1"/>
          <a:r>
            <a:rPr lang="ko-KR" altLang="en-US" sz="1200" b="0" dirty="0" smtClean="0"/>
            <a:t>필수실무실습 사이트 정보 공개 </a:t>
          </a:r>
          <a:endParaRPr lang="ko-KR" altLang="en-US" sz="1200" b="0" dirty="0"/>
        </a:p>
      </dgm:t>
    </dgm:pt>
    <dgm:pt modelId="{85C99255-DC20-455B-B49C-FDF63E168E8D}" type="parTrans" cxnId="{1E338C94-490C-4FF3-9DAE-56DF8ADC7EB6}">
      <dgm:prSet/>
      <dgm:spPr/>
      <dgm:t>
        <a:bodyPr/>
        <a:lstStyle/>
        <a:p>
          <a:pPr latinLnBrk="1"/>
          <a:endParaRPr lang="ko-KR" altLang="en-US"/>
        </a:p>
      </dgm:t>
    </dgm:pt>
    <dgm:pt modelId="{FBC239AB-8077-426D-BF45-5250DCF1C600}" type="sibTrans" cxnId="{1E338C94-490C-4FF3-9DAE-56DF8ADC7EB6}">
      <dgm:prSet/>
      <dgm:spPr/>
      <dgm:t>
        <a:bodyPr/>
        <a:lstStyle/>
        <a:p>
          <a:pPr latinLnBrk="1"/>
          <a:endParaRPr lang="ko-KR" altLang="en-US"/>
        </a:p>
      </dgm:t>
    </dgm:pt>
    <dgm:pt modelId="{77FD3D65-1E46-4EDE-BC65-E42DA255E529}">
      <dgm:prSet phldrT="[텍스트]" custT="1"/>
      <dgm:spPr/>
      <dgm:t>
        <a:bodyPr/>
        <a:lstStyle/>
        <a:p>
          <a:pPr latinLnBrk="1"/>
          <a:r>
            <a:rPr lang="ko-KR" altLang="en-US" sz="1200" b="0" dirty="0" smtClean="0">
              <a:solidFill>
                <a:srgbClr val="006600"/>
              </a:solidFill>
            </a:rPr>
            <a:t>실습장 요청 서류 제출 시작</a:t>
          </a:r>
          <a:endParaRPr lang="ko-KR" altLang="en-US" sz="1200" b="0" dirty="0">
            <a:solidFill>
              <a:srgbClr val="006600"/>
            </a:solidFill>
          </a:endParaRPr>
        </a:p>
      </dgm:t>
    </dgm:pt>
    <dgm:pt modelId="{D9C5F495-956E-4BCF-BF57-58BD9061ECCA}" type="parTrans" cxnId="{B33855AD-A290-4B0A-94A9-20E7F0AB93A8}">
      <dgm:prSet/>
      <dgm:spPr/>
      <dgm:t>
        <a:bodyPr/>
        <a:lstStyle/>
        <a:p>
          <a:pPr latinLnBrk="1"/>
          <a:endParaRPr lang="ko-KR" altLang="en-US"/>
        </a:p>
      </dgm:t>
    </dgm:pt>
    <dgm:pt modelId="{BD42B02B-99FD-40C9-A89F-5B12C0764120}" type="sibTrans" cxnId="{B33855AD-A290-4B0A-94A9-20E7F0AB93A8}">
      <dgm:prSet/>
      <dgm:spPr/>
      <dgm:t>
        <a:bodyPr/>
        <a:lstStyle/>
        <a:p>
          <a:pPr latinLnBrk="1"/>
          <a:endParaRPr lang="ko-KR" altLang="en-US"/>
        </a:p>
      </dgm:t>
    </dgm:pt>
    <dgm:pt modelId="{ED05C139-8799-496E-978A-BDEAE6F13408}">
      <dgm:prSet phldrT="[텍스트]" custT="1"/>
      <dgm:spPr/>
      <dgm:t>
        <a:bodyPr/>
        <a:lstStyle/>
        <a:p>
          <a:pPr latinLnBrk="1"/>
          <a:r>
            <a:rPr lang="ko-KR" altLang="en-US" sz="1200" b="0" dirty="0" smtClean="0">
              <a:solidFill>
                <a:srgbClr val="006600"/>
              </a:solidFill>
            </a:rPr>
            <a:t>신청 및 배정</a:t>
          </a:r>
          <a:endParaRPr lang="ko-KR" altLang="en-US" sz="1200" b="0" dirty="0">
            <a:solidFill>
              <a:srgbClr val="006600"/>
            </a:solidFill>
          </a:endParaRPr>
        </a:p>
      </dgm:t>
    </dgm:pt>
    <dgm:pt modelId="{E2B2F4E8-2EAD-4E5B-B0F4-85B452EC5016}" type="parTrans" cxnId="{CCFA6DB6-5A9F-4710-B67F-C99C3447CDF3}">
      <dgm:prSet/>
      <dgm:spPr/>
      <dgm:t>
        <a:bodyPr/>
        <a:lstStyle/>
        <a:p>
          <a:pPr latinLnBrk="1"/>
          <a:endParaRPr lang="ko-KR" altLang="en-US"/>
        </a:p>
      </dgm:t>
    </dgm:pt>
    <dgm:pt modelId="{2926D839-4665-450F-BA79-53610A3ECF03}" type="sibTrans" cxnId="{CCFA6DB6-5A9F-4710-B67F-C99C3447CDF3}">
      <dgm:prSet/>
      <dgm:spPr/>
      <dgm:t>
        <a:bodyPr/>
        <a:lstStyle/>
        <a:p>
          <a:pPr latinLnBrk="1"/>
          <a:endParaRPr lang="ko-KR" altLang="en-US"/>
        </a:p>
      </dgm:t>
    </dgm:pt>
    <dgm:pt modelId="{E3B9BB1B-EE29-4717-935B-FAC2998F02D1}" type="pres">
      <dgm:prSet presAssocID="{4A38C4F9-EAA0-4C98-918D-4D96FF1A9CB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A23C072-882F-4E2B-99A9-922BE23E95EB}" type="pres">
      <dgm:prSet presAssocID="{3752F926-8FE5-4BC0-9AD1-803DC01DD82B}" presName="composite" presStyleCnt="0"/>
      <dgm:spPr/>
      <dgm:t>
        <a:bodyPr/>
        <a:lstStyle/>
        <a:p>
          <a:pPr latinLnBrk="1"/>
          <a:endParaRPr lang="ko-KR" altLang="en-US"/>
        </a:p>
      </dgm:t>
    </dgm:pt>
    <dgm:pt modelId="{91ECD935-D463-401E-A637-741FD133DD08}" type="pres">
      <dgm:prSet presAssocID="{3752F926-8FE5-4BC0-9AD1-803DC01DD82B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9509943-DDF7-4A7B-9256-C6CE9FD188DF}" type="pres">
      <dgm:prSet presAssocID="{3752F926-8FE5-4BC0-9AD1-803DC01DD82B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3399C4-5408-4CDC-AA93-A38A3E9DA01A}" type="pres">
      <dgm:prSet presAssocID="{78B209EE-5D9D-4817-B665-11166862BB39}" presName="sp" presStyleCnt="0"/>
      <dgm:spPr/>
      <dgm:t>
        <a:bodyPr/>
        <a:lstStyle/>
        <a:p>
          <a:pPr latinLnBrk="1"/>
          <a:endParaRPr lang="ko-KR" altLang="en-US"/>
        </a:p>
      </dgm:t>
    </dgm:pt>
    <dgm:pt modelId="{AB0246B8-069F-4D35-8F64-0B4212D8B794}" type="pres">
      <dgm:prSet presAssocID="{D1DE32EE-7F26-4BEA-957B-986790B238D3}" presName="composite" presStyleCnt="0"/>
      <dgm:spPr/>
      <dgm:t>
        <a:bodyPr/>
        <a:lstStyle/>
        <a:p>
          <a:pPr latinLnBrk="1"/>
          <a:endParaRPr lang="ko-KR" altLang="en-US"/>
        </a:p>
      </dgm:t>
    </dgm:pt>
    <dgm:pt modelId="{970FF391-C914-41ED-BFC3-AD9BF427F64F}" type="pres">
      <dgm:prSet presAssocID="{D1DE32EE-7F26-4BEA-957B-986790B238D3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0859079-47E4-4074-B820-A0BAE82720CE}" type="pres">
      <dgm:prSet presAssocID="{D1DE32EE-7F26-4BEA-957B-986790B238D3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4F7BC3B-92E1-4623-A405-914D7DE00719}" type="pres">
      <dgm:prSet presAssocID="{B8AA7585-7598-4FC8-A867-21BE94DEB82F}" presName="sp" presStyleCnt="0"/>
      <dgm:spPr/>
      <dgm:t>
        <a:bodyPr/>
        <a:lstStyle/>
        <a:p>
          <a:pPr latinLnBrk="1"/>
          <a:endParaRPr lang="ko-KR" altLang="en-US"/>
        </a:p>
      </dgm:t>
    </dgm:pt>
    <dgm:pt modelId="{6B603693-BF5E-4DF1-A706-C5ADD6053CFB}" type="pres">
      <dgm:prSet presAssocID="{1F59903C-F399-45AF-9F08-ACA372078CA9}" presName="composite" presStyleCnt="0"/>
      <dgm:spPr/>
      <dgm:t>
        <a:bodyPr/>
        <a:lstStyle/>
        <a:p>
          <a:pPr latinLnBrk="1"/>
          <a:endParaRPr lang="ko-KR" altLang="en-US"/>
        </a:p>
      </dgm:t>
    </dgm:pt>
    <dgm:pt modelId="{42572F02-BB8B-42D5-8B5C-856F76B32877}" type="pres">
      <dgm:prSet presAssocID="{1F59903C-F399-45AF-9F08-ACA372078CA9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14A64B8-E824-49EA-B987-C91D5B849B59}" type="pres">
      <dgm:prSet presAssocID="{1F59903C-F399-45AF-9F08-ACA372078CA9}" presName="descendantText" presStyleLbl="alignAcc1" presStyleIdx="2" presStyleCnt="6" custScaleY="117303" custLinFactNeighborX="986" custLinFactNeighborY="199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4DBA2E-E642-4C50-890B-D3F655FB26C8}" type="pres">
      <dgm:prSet presAssocID="{99C28FE5-BB92-4C81-A688-6745A66991FE}" presName="sp" presStyleCnt="0"/>
      <dgm:spPr/>
      <dgm:t>
        <a:bodyPr/>
        <a:lstStyle/>
        <a:p>
          <a:pPr latinLnBrk="1"/>
          <a:endParaRPr lang="ko-KR" altLang="en-US"/>
        </a:p>
      </dgm:t>
    </dgm:pt>
    <dgm:pt modelId="{756CA108-3748-425E-BABC-FB1AE6CC13DD}" type="pres">
      <dgm:prSet presAssocID="{AA53F236-C09E-42CB-8D77-E12D00C5F8DB}" presName="composite" presStyleCnt="0"/>
      <dgm:spPr/>
      <dgm:t>
        <a:bodyPr/>
        <a:lstStyle/>
        <a:p>
          <a:pPr latinLnBrk="1"/>
          <a:endParaRPr lang="ko-KR" altLang="en-US"/>
        </a:p>
      </dgm:t>
    </dgm:pt>
    <dgm:pt modelId="{0EF0DAD9-FA2B-4484-BC67-E4CEA3031D38}" type="pres">
      <dgm:prSet presAssocID="{AA53F236-C09E-42CB-8D77-E12D00C5F8DB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BECEA2B-3A24-46E3-9B4D-40DDE0ADA965}" type="pres">
      <dgm:prSet presAssocID="{AA53F236-C09E-42CB-8D77-E12D00C5F8DB}" presName="descendantText" presStyleLbl="alignAcc1" presStyleIdx="3" presStyleCnt="6" custScaleY="98467" custLinFactNeighborX="654" custLinFactNeighborY="89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909E40F-190F-46F9-8659-2067063E82A7}" type="pres">
      <dgm:prSet presAssocID="{418058D7-9B4E-466F-AF2C-C9515F73489C}" presName="sp" presStyleCnt="0"/>
      <dgm:spPr/>
      <dgm:t>
        <a:bodyPr/>
        <a:lstStyle/>
        <a:p>
          <a:pPr latinLnBrk="1"/>
          <a:endParaRPr lang="ko-KR" altLang="en-US"/>
        </a:p>
      </dgm:t>
    </dgm:pt>
    <dgm:pt modelId="{BFC89294-AC0C-4C9E-BF05-B1633224ACD4}" type="pres">
      <dgm:prSet presAssocID="{BC36F757-C008-4F03-9A67-DEA106B5ED3C}" presName="composite" presStyleCnt="0"/>
      <dgm:spPr/>
      <dgm:t>
        <a:bodyPr/>
        <a:lstStyle/>
        <a:p>
          <a:pPr latinLnBrk="1"/>
          <a:endParaRPr lang="ko-KR" altLang="en-US"/>
        </a:p>
      </dgm:t>
    </dgm:pt>
    <dgm:pt modelId="{7CA3E0C6-4DC8-49B7-8C6F-22FA176276B5}" type="pres">
      <dgm:prSet presAssocID="{BC36F757-C008-4F03-9A67-DEA106B5ED3C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D6E2FE5-8E16-4902-A3A7-90A4EEC506CA}" type="pres">
      <dgm:prSet presAssocID="{BC36F757-C008-4F03-9A67-DEA106B5ED3C}" presName="descendantText" presStyleLbl="alignAcc1" presStyleIdx="4" presStyleCnt="6" custLinFactNeighborX="-493" custLinFactNeighborY="4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ADC1CEC-4625-4684-8168-2E25A55BCFD5}" type="pres">
      <dgm:prSet presAssocID="{C30EE91B-6AF4-4BF0-A11D-91A86847662D}" presName="sp" presStyleCnt="0"/>
      <dgm:spPr/>
      <dgm:t>
        <a:bodyPr/>
        <a:lstStyle/>
        <a:p>
          <a:pPr latinLnBrk="1"/>
          <a:endParaRPr lang="ko-KR" altLang="en-US"/>
        </a:p>
      </dgm:t>
    </dgm:pt>
    <dgm:pt modelId="{BB682ECB-CF41-4FA6-83E7-A23C64297DCC}" type="pres">
      <dgm:prSet presAssocID="{F2D7AB72-DD07-45BC-9FAD-0412E7F7F729}" presName="composite" presStyleCnt="0"/>
      <dgm:spPr/>
      <dgm:t>
        <a:bodyPr/>
        <a:lstStyle/>
        <a:p>
          <a:pPr latinLnBrk="1"/>
          <a:endParaRPr lang="ko-KR" altLang="en-US"/>
        </a:p>
      </dgm:t>
    </dgm:pt>
    <dgm:pt modelId="{85317D81-BD12-46D9-BAB7-E85807F06BC3}" type="pres">
      <dgm:prSet presAssocID="{F2D7AB72-DD07-45BC-9FAD-0412E7F7F729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53767A7-CBBF-441C-904D-1BB1E0E4B605}" type="pres">
      <dgm:prSet presAssocID="{F2D7AB72-DD07-45BC-9FAD-0412E7F7F729}" presName="descendantText" presStyleLbl="alignAcc1" presStyleIdx="5" presStyleCnt="6" custScaleX="100045" custLinFactNeighborX="-470" custLinFactNeighborY="-215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E3B2ED2-71BC-49B7-AB56-739960E9E374}" type="presOf" srcId="{0398E834-B9D9-4D3B-9159-CADBC43484C9}" destId="{A9509943-DDF7-4A7B-9256-C6CE9FD188DF}" srcOrd="0" destOrd="0" presId="urn:microsoft.com/office/officeart/2005/8/layout/chevron2"/>
    <dgm:cxn modelId="{33D4F816-A733-478C-9854-5B7E9768A5A3}" type="presOf" srcId="{BA37FE80-BDB5-40C5-9051-115770754134}" destId="{8BECEA2B-3A24-46E3-9B4D-40DDE0ADA965}" srcOrd="0" destOrd="0" presId="urn:microsoft.com/office/officeart/2005/8/layout/chevron2"/>
    <dgm:cxn modelId="{C09E8975-5FBF-41AB-B51B-526D0748666F}" srcId="{4A38C4F9-EAA0-4C98-918D-4D96FF1A9CBC}" destId="{D1DE32EE-7F26-4BEA-957B-986790B238D3}" srcOrd="1" destOrd="0" parTransId="{DA629F14-91CC-41EC-87A6-DF85ECDEE48A}" sibTransId="{B8AA7585-7598-4FC8-A867-21BE94DEB82F}"/>
    <dgm:cxn modelId="{D2A281BA-5517-4E02-B568-862E998ADAEB}" type="presOf" srcId="{ED05C139-8799-496E-978A-BDEAE6F13408}" destId="{B14A64B8-E824-49EA-B987-C91D5B849B59}" srcOrd="0" destOrd="2" presId="urn:microsoft.com/office/officeart/2005/8/layout/chevron2"/>
    <dgm:cxn modelId="{9AB27739-63F1-45EE-BC1E-BE202B80569F}" type="presOf" srcId="{77FD3D65-1E46-4EDE-BC65-E42DA255E529}" destId="{8BECEA2B-3A24-46E3-9B4D-40DDE0ADA965}" srcOrd="0" destOrd="1" presId="urn:microsoft.com/office/officeart/2005/8/layout/chevron2"/>
    <dgm:cxn modelId="{EF8BD35E-4085-4740-AB21-13161992DD61}" type="presOf" srcId="{76D8A8C8-3D81-4F58-AF4D-85A8EF9A32EC}" destId="{6D6E2FE5-8E16-4902-A3A7-90A4EEC506CA}" srcOrd="0" destOrd="0" presId="urn:microsoft.com/office/officeart/2005/8/layout/chevron2"/>
    <dgm:cxn modelId="{A59659A1-70F5-4E81-8019-AF1B74923C08}" type="presOf" srcId="{AA53F236-C09E-42CB-8D77-E12D00C5F8DB}" destId="{0EF0DAD9-FA2B-4484-BC67-E4CEA3031D38}" srcOrd="0" destOrd="0" presId="urn:microsoft.com/office/officeart/2005/8/layout/chevron2"/>
    <dgm:cxn modelId="{B68FA721-7DD4-4B54-A6E9-E0A46690369E}" srcId="{BC36F757-C008-4F03-9A67-DEA106B5ED3C}" destId="{76D8A8C8-3D81-4F58-AF4D-85A8EF9A32EC}" srcOrd="0" destOrd="0" parTransId="{707738D4-9909-4B66-B73B-D3C37B713033}" sibTransId="{3814AC60-A8E9-4F17-BDB6-1C9CFA401920}"/>
    <dgm:cxn modelId="{AFC22C6C-6CC0-4561-A39B-7EB769592E3C}" srcId="{3752F926-8FE5-4BC0-9AD1-803DC01DD82B}" destId="{0398E834-B9D9-4D3B-9159-CADBC43484C9}" srcOrd="0" destOrd="0" parTransId="{2F5230FC-B519-4AA0-9124-61A5206CC418}" sibTransId="{392B0BA3-9209-40F8-879B-747DC464D7D7}"/>
    <dgm:cxn modelId="{625D4997-C06C-4074-9347-EB135F288B92}" srcId="{AA53F236-C09E-42CB-8D77-E12D00C5F8DB}" destId="{BA37FE80-BDB5-40C5-9051-115770754134}" srcOrd="0" destOrd="0" parTransId="{FA669DE7-04D0-46F0-92D8-0D98FA29613F}" sibTransId="{5BFAAD25-9B39-4A11-945E-3D2BFB599048}"/>
    <dgm:cxn modelId="{C9B9494F-AEC2-4832-9227-EAFBC9F65BE7}" srcId="{4A38C4F9-EAA0-4C98-918D-4D96FF1A9CBC}" destId="{AA53F236-C09E-42CB-8D77-E12D00C5F8DB}" srcOrd="3" destOrd="0" parTransId="{0C3AAD6D-7C6C-4DE5-9028-8BC93A8792DA}" sibTransId="{418058D7-9B4E-466F-AF2C-C9515F73489C}"/>
    <dgm:cxn modelId="{0E9514B3-3DCC-4766-881D-E9465D3D34AE}" srcId="{D1DE32EE-7F26-4BEA-957B-986790B238D3}" destId="{E67C1711-62AE-485E-9886-70A7FBB99C1F}" srcOrd="0" destOrd="0" parTransId="{2477046A-D913-4B60-99EA-A945D8FB764A}" sibTransId="{92FFFB05-47F9-4679-86A5-027E688F5784}"/>
    <dgm:cxn modelId="{2FEE9CAE-063A-4E1B-8B56-F806430CB19D}" type="presOf" srcId="{4A38C4F9-EAA0-4C98-918D-4D96FF1A9CBC}" destId="{E3B9BB1B-EE29-4717-935B-FAC2998F02D1}" srcOrd="0" destOrd="0" presId="urn:microsoft.com/office/officeart/2005/8/layout/chevron2"/>
    <dgm:cxn modelId="{55F187D7-1F9C-4340-996C-F0DA19C85E0F}" srcId="{4A38C4F9-EAA0-4C98-918D-4D96FF1A9CBC}" destId="{1F59903C-F399-45AF-9F08-ACA372078CA9}" srcOrd="2" destOrd="0" parTransId="{B3BA50C5-E986-4C43-B97A-F67ECC2E2F1E}" sibTransId="{99C28FE5-BB92-4C81-A688-6745A66991FE}"/>
    <dgm:cxn modelId="{204E1DF6-379C-472D-A9FA-432589910DB4}" srcId="{F2D7AB72-DD07-45BC-9FAD-0412E7F7F729}" destId="{DB5DA3B1-ABC3-447E-8B9E-497D44C1EFFD}" srcOrd="0" destOrd="0" parTransId="{099135B7-E807-43DC-8FE6-9EBB33017385}" sibTransId="{496F4867-9552-42EE-BB6C-841ECBDB4999}"/>
    <dgm:cxn modelId="{D5A413DA-9418-40F1-9EEE-50F8638BA9E7}" type="presOf" srcId="{F2D7AB72-DD07-45BC-9FAD-0412E7F7F729}" destId="{85317D81-BD12-46D9-BAB7-E85807F06BC3}" srcOrd="0" destOrd="0" presId="urn:microsoft.com/office/officeart/2005/8/layout/chevron2"/>
    <dgm:cxn modelId="{B33855AD-A290-4B0A-94A9-20E7F0AB93A8}" srcId="{AA53F236-C09E-42CB-8D77-E12D00C5F8DB}" destId="{77FD3D65-1E46-4EDE-BC65-E42DA255E529}" srcOrd="1" destOrd="0" parTransId="{D9C5F495-956E-4BCF-BF57-58BD9061ECCA}" sibTransId="{BD42B02B-99FD-40C9-A89F-5B12C0764120}"/>
    <dgm:cxn modelId="{50157AF2-4119-4D6B-8CAE-AE2FCEE66584}" type="presOf" srcId="{1F59903C-F399-45AF-9F08-ACA372078CA9}" destId="{42572F02-BB8B-42D5-8B5C-856F76B32877}" srcOrd="0" destOrd="0" presId="urn:microsoft.com/office/officeart/2005/8/layout/chevron2"/>
    <dgm:cxn modelId="{1E338C94-490C-4FF3-9DAE-56DF8ADC7EB6}" srcId="{1F59903C-F399-45AF-9F08-ACA372078CA9}" destId="{306A0E38-68B0-4FBD-B053-88309ED3355C}" srcOrd="1" destOrd="0" parTransId="{85C99255-DC20-455B-B49C-FDF63E168E8D}" sibTransId="{FBC239AB-8077-426D-BF45-5250DCF1C600}"/>
    <dgm:cxn modelId="{93026864-58D2-4C78-A0F6-BB75D628B4AF}" type="presOf" srcId="{3752F926-8FE5-4BC0-9AD1-803DC01DD82B}" destId="{91ECD935-D463-401E-A637-741FD133DD08}" srcOrd="0" destOrd="0" presId="urn:microsoft.com/office/officeart/2005/8/layout/chevron2"/>
    <dgm:cxn modelId="{34C510DE-ADF8-428B-9BF6-189D53CAB675}" type="presOf" srcId="{E67C1711-62AE-485E-9886-70A7FBB99C1F}" destId="{60859079-47E4-4074-B820-A0BAE82720CE}" srcOrd="0" destOrd="0" presId="urn:microsoft.com/office/officeart/2005/8/layout/chevron2"/>
    <dgm:cxn modelId="{F1A8F5ED-04CE-453D-8C09-6C8E6FE6B4F8}" type="presOf" srcId="{DB5DA3B1-ABC3-447E-8B9E-497D44C1EFFD}" destId="{653767A7-CBBF-441C-904D-1BB1E0E4B605}" srcOrd="0" destOrd="0" presId="urn:microsoft.com/office/officeart/2005/8/layout/chevron2"/>
    <dgm:cxn modelId="{8BA1402C-B3B5-4D90-8AD4-BD58F637056C}" type="presOf" srcId="{306A0E38-68B0-4FBD-B053-88309ED3355C}" destId="{B14A64B8-E824-49EA-B987-C91D5B849B59}" srcOrd="0" destOrd="1" presId="urn:microsoft.com/office/officeart/2005/8/layout/chevron2"/>
    <dgm:cxn modelId="{D84CB0B1-C2C6-496D-BBBC-B3DBAFB4E47B}" type="presOf" srcId="{06CAFD8A-3B5B-4089-AAEE-B6050546CEFC}" destId="{B14A64B8-E824-49EA-B987-C91D5B849B59}" srcOrd="0" destOrd="0" presId="urn:microsoft.com/office/officeart/2005/8/layout/chevron2"/>
    <dgm:cxn modelId="{7646884B-44F1-4BD0-9659-5309D32F778F}" srcId="{4A38C4F9-EAA0-4C98-918D-4D96FF1A9CBC}" destId="{F2D7AB72-DD07-45BC-9FAD-0412E7F7F729}" srcOrd="5" destOrd="0" parTransId="{ABD79862-D433-4F2E-AE45-A56D02138B79}" sibTransId="{C60C718F-2E53-4140-8D56-452DE2FE94C1}"/>
    <dgm:cxn modelId="{CCFA6DB6-5A9F-4710-B67F-C99C3447CDF3}" srcId="{1F59903C-F399-45AF-9F08-ACA372078CA9}" destId="{ED05C139-8799-496E-978A-BDEAE6F13408}" srcOrd="2" destOrd="0" parTransId="{E2B2F4E8-2EAD-4E5B-B0F4-85B452EC5016}" sibTransId="{2926D839-4665-450F-BA79-53610A3ECF03}"/>
    <dgm:cxn modelId="{26DD0184-D9DD-48A0-9A4A-A21C13D65A33}" srcId="{4A38C4F9-EAA0-4C98-918D-4D96FF1A9CBC}" destId="{BC36F757-C008-4F03-9A67-DEA106B5ED3C}" srcOrd="4" destOrd="0" parTransId="{7CCB87F3-F484-43D6-9028-CC4726DA6237}" sibTransId="{C30EE91B-6AF4-4BF0-A11D-91A86847662D}"/>
    <dgm:cxn modelId="{6CCBA5E2-718D-4D06-971C-EAE52FF0ECD9}" type="presOf" srcId="{BC36F757-C008-4F03-9A67-DEA106B5ED3C}" destId="{7CA3E0C6-4DC8-49B7-8C6F-22FA176276B5}" srcOrd="0" destOrd="0" presId="urn:microsoft.com/office/officeart/2005/8/layout/chevron2"/>
    <dgm:cxn modelId="{9DDDF1AC-DCB5-4BAA-9B6B-9F6E71F5C2EB}" type="presOf" srcId="{D1DE32EE-7F26-4BEA-957B-986790B238D3}" destId="{970FF391-C914-41ED-BFC3-AD9BF427F64F}" srcOrd="0" destOrd="0" presId="urn:microsoft.com/office/officeart/2005/8/layout/chevron2"/>
    <dgm:cxn modelId="{B3633024-0816-49AE-8586-1F38C4FD4E92}" srcId="{4A38C4F9-EAA0-4C98-918D-4D96FF1A9CBC}" destId="{3752F926-8FE5-4BC0-9AD1-803DC01DD82B}" srcOrd="0" destOrd="0" parTransId="{C0AAF145-A2FE-462B-BF2C-E9D54B841F6C}" sibTransId="{78B209EE-5D9D-4817-B665-11166862BB39}"/>
    <dgm:cxn modelId="{52D11185-FBF5-4323-A74B-3006D8CBC563}" srcId="{1F59903C-F399-45AF-9F08-ACA372078CA9}" destId="{06CAFD8A-3B5B-4089-AAEE-B6050546CEFC}" srcOrd="0" destOrd="0" parTransId="{AD8D9B1B-E3A6-4C64-94BA-82BEAD1B724B}" sibTransId="{92C82685-C8A1-4775-8FAC-8F2793FD4236}"/>
    <dgm:cxn modelId="{D4EE984A-BD09-4A6F-8E1C-2072572F1344}" type="presParOf" srcId="{E3B9BB1B-EE29-4717-935B-FAC2998F02D1}" destId="{0A23C072-882F-4E2B-99A9-922BE23E95EB}" srcOrd="0" destOrd="0" presId="urn:microsoft.com/office/officeart/2005/8/layout/chevron2"/>
    <dgm:cxn modelId="{08DBAFE4-AFBF-4D14-A893-5645774B18F6}" type="presParOf" srcId="{0A23C072-882F-4E2B-99A9-922BE23E95EB}" destId="{91ECD935-D463-401E-A637-741FD133DD08}" srcOrd="0" destOrd="0" presId="urn:microsoft.com/office/officeart/2005/8/layout/chevron2"/>
    <dgm:cxn modelId="{18545E5B-FFEB-4154-89F1-F1A6B73ECDC5}" type="presParOf" srcId="{0A23C072-882F-4E2B-99A9-922BE23E95EB}" destId="{A9509943-DDF7-4A7B-9256-C6CE9FD188DF}" srcOrd="1" destOrd="0" presId="urn:microsoft.com/office/officeart/2005/8/layout/chevron2"/>
    <dgm:cxn modelId="{6F7C15DD-B716-47D5-865A-ED00642392D4}" type="presParOf" srcId="{E3B9BB1B-EE29-4717-935B-FAC2998F02D1}" destId="{663399C4-5408-4CDC-AA93-A38A3E9DA01A}" srcOrd="1" destOrd="0" presId="urn:microsoft.com/office/officeart/2005/8/layout/chevron2"/>
    <dgm:cxn modelId="{1C3B0648-B561-4355-8B2C-B40853C2D7B8}" type="presParOf" srcId="{E3B9BB1B-EE29-4717-935B-FAC2998F02D1}" destId="{AB0246B8-069F-4D35-8F64-0B4212D8B794}" srcOrd="2" destOrd="0" presId="urn:microsoft.com/office/officeart/2005/8/layout/chevron2"/>
    <dgm:cxn modelId="{7521F260-49F0-4B27-9189-584168634332}" type="presParOf" srcId="{AB0246B8-069F-4D35-8F64-0B4212D8B794}" destId="{970FF391-C914-41ED-BFC3-AD9BF427F64F}" srcOrd="0" destOrd="0" presId="urn:microsoft.com/office/officeart/2005/8/layout/chevron2"/>
    <dgm:cxn modelId="{DF13B50E-7F0D-4E87-B35F-791AB1995326}" type="presParOf" srcId="{AB0246B8-069F-4D35-8F64-0B4212D8B794}" destId="{60859079-47E4-4074-B820-A0BAE82720CE}" srcOrd="1" destOrd="0" presId="urn:microsoft.com/office/officeart/2005/8/layout/chevron2"/>
    <dgm:cxn modelId="{CE32A268-B94C-41AE-8EC9-95A8E7416B38}" type="presParOf" srcId="{E3B9BB1B-EE29-4717-935B-FAC2998F02D1}" destId="{34F7BC3B-92E1-4623-A405-914D7DE00719}" srcOrd="3" destOrd="0" presId="urn:microsoft.com/office/officeart/2005/8/layout/chevron2"/>
    <dgm:cxn modelId="{33CE514E-14F1-42F4-B4B6-5AEF6A8F85D3}" type="presParOf" srcId="{E3B9BB1B-EE29-4717-935B-FAC2998F02D1}" destId="{6B603693-BF5E-4DF1-A706-C5ADD6053CFB}" srcOrd="4" destOrd="0" presId="urn:microsoft.com/office/officeart/2005/8/layout/chevron2"/>
    <dgm:cxn modelId="{547C92C5-FC91-49C4-AC1A-0B28EFE7A1CB}" type="presParOf" srcId="{6B603693-BF5E-4DF1-A706-C5ADD6053CFB}" destId="{42572F02-BB8B-42D5-8B5C-856F76B32877}" srcOrd="0" destOrd="0" presId="urn:microsoft.com/office/officeart/2005/8/layout/chevron2"/>
    <dgm:cxn modelId="{92D7D563-67AF-4549-B1C5-23DB1DC5F646}" type="presParOf" srcId="{6B603693-BF5E-4DF1-A706-C5ADD6053CFB}" destId="{B14A64B8-E824-49EA-B987-C91D5B849B59}" srcOrd="1" destOrd="0" presId="urn:microsoft.com/office/officeart/2005/8/layout/chevron2"/>
    <dgm:cxn modelId="{C45FB296-16EC-4832-B27F-21623A74F2A9}" type="presParOf" srcId="{E3B9BB1B-EE29-4717-935B-FAC2998F02D1}" destId="{7D4DBA2E-E642-4C50-890B-D3F655FB26C8}" srcOrd="5" destOrd="0" presId="urn:microsoft.com/office/officeart/2005/8/layout/chevron2"/>
    <dgm:cxn modelId="{C3F540F1-D14A-457F-8B7B-76F7268F606C}" type="presParOf" srcId="{E3B9BB1B-EE29-4717-935B-FAC2998F02D1}" destId="{756CA108-3748-425E-BABC-FB1AE6CC13DD}" srcOrd="6" destOrd="0" presId="urn:microsoft.com/office/officeart/2005/8/layout/chevron2"/>
    <dgm:cxn modelId="{65AF77F3-7B69-430C-9D50-B771D05B7E4D}" type="presParOf" srcId="{756CA108-3748-425E-BABC-FB1AE6CC13DD}" destId="{0EF0DAD9-FA2B-4484-BC67-E4CEA3031D38}" srcOrd="0" destOrd="0" presId="urn:microsoft.com/office/officeart/2005/8/layout/chevron2"/>
    <dgm:cxn modelId="{BDF6DF86-407F-4F3F-B8DB-508E5FB445E2}" type="presParOf" srcId="{756CA108-3748-425E-BABC-FB1AE6CC13DD}" destId="{8BECEA2B-3A24-46E3-9B4D-40DDE0ADA965}" srcOrd="1" destOrd="0" presId="urn:microsoft.com/office/officeart/2005/8/layout/chevron2"/>
    <dgm:cxn modelId="{39668612-BCA9-4B4E-8429-72CB3A0D886F}" type="presParOf" srcId="{E3B9BB1B-EE29-4717-935B-FAC2998F02D1}" destId="{2909E40F-190F-46F9-8659-2067063E82A7}" srcOrd="7" destOrd="0" presId="urn:microsoft.com/office/officeart/2005/8/layout/chevron2"/>
    <dgm:cxn modelId="{C41389D2-F084-459A-966A-13A319212EF3}" type="presParOf" srcId="{E3B9BB1B-EE29-4717-935B-FAC2998F02D1}" destId="{BFC89294-AC0C-4C9E-BF05-B1633224ACD4}" srcOrd="8" destOrd="0" presId="urn:microsoft.com/office/officeart/2005/8/layout/chevron2"/>
    <dgm:cxn modelId="{C5003C9C-D652-48AE-A782-64E9D99CA6C1}" type="presParOf" srcId="{BFC89294-AC0C-4C9E-BF05-B1633224ACD4}" destId="{7CA3E0C6-4DC8-49B7-8C6F-22FA176276B5}" srcOrd="0" destOrd="0" presId="urn:microsoft.com/office/officeart/2005/8/layout/chevron2"/>
    <dgm:cxn modelId="{84D30262-924A-4CFD-B3B7-E737EEB97320}" type="presParOf" srcId="{BFC89294-AC0C-4C9E-BF05-B1633224ACD4}" destId="{6D6E2FE5-8E16-4902-A3A7-90A4EEC506CA}" srcOrd="1" destOrd="0" presId="urn:microsoft.com/office/officeart/2005/8/layout/chevron2"/>
    <dgm:cxn modelId="{558AEC04-46E5-434A-8621-986A592C46F1}" type="presParOf" srcId="{E3B9BB1B-EE29-4717-935B-FAC2998F02D1}" destId="{9ADC1CEC-4625-4684-8168-2E25A55BCFD5}" srcOrd="9" destOrd="0" presId="urn:microsoft.com/office/officeart/2005/8/layout/chevron2"/>
    <dgm:cxn modelId="{375DD745-02EF-4AED-92DF-DD3DD2C58435}" type="presParOf" srcId="{E3B9BB1B-EE29-4717-935B-FAC2998F02D1}" destId="{BB682ECB-CF41-4FA6-83E7-A23C64297DCC}" srcOrd="10" destOrd="0" presId="urn:microsoft.com/office/officeart/2005/8/layout/chevron2"/>
    <dgm:cxn modelId="{A803854E-10F5-4F5D-89CD-53FD15FB8C01}" type="presParOf" srcId="{BB682ECB-CF41-4FA6-83E7-A23C64297DCC}" destId="{85317D81-BD12-46D9-BAB7-E85807F06BC3}" srcOrd="0" destOrd="0" presId="urn:microsoft.com/office/officeart/2005/8/layout/chevron2"/>
    <dgm:cxn modelId="{6A4CB0C1-A9A9-496E-81BD-A38E4DFB062F}" type="presParOf" srcId="{BB682ECB-CF41-4FA6-83E7-A23C64297DCC}" destId="{653767A7-CBBF-441C-904D-1BB1E0E4B605}" srcOrd="1" destOrd="0" presId="urn:microsoft.com/office/officeart/2005/8/layout/chevron2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38C4F9-EAA0-4C98-918D-4D96FF1A9CBC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pPr latinLnBrk="1"/>
          <a:endParaRPr lang="ko-KR" altLang="en-US"/>
        </a:p>
      </dgm:t>
    </dgm:pt>
    <dgm:pt modelId="{3752F926-8FE5-4BC0-9AD1-803DC01DD82B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10-11</a:t>
          </a:r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C0AAF145-A2FE-462B-BF2C-E9D54B841F6C}" type="parTrans" cxnId="{B3633024-0816-49AE-8586-1F38C4FD4E92}">
      <dgm:prSet/>
      <dgm:spPr/>
      <dgm:t>
        <a:bodyPr/>
        <a:lstStyle/>
        <a:p>
          <a:pPr latinLnBrk="1"/>
          <a:endParaRPr lang="ko-KR" altLang="en-US"/>
        </a:p>
      </dgm:t>
    </dgm:pt>
    <dgm:pt modelId="{78B209EE-5D9D-4817-B665-11166862BB39}" type="sibTrans" cxnId="{B3633024-0816-49AE-8586-1F38C4FD4E92}">
      <dgm:prSet/>
      <dgm:spPr/>
      <dgm:t>
        <a:bodyPr/>
        <a:lstStyle/>
        <a:p>
          <a:pPr latinLnBrk="1"/>
          <a:endParaRPr lang="ko-KR" altLang="en-US"/>
        </a:p>
      </dgm:t>
    </dgm:pt>
    <dgm:pt modelId="{0398E834-B9D9-4D3B-9159-CADBC43484C9}">
      <dgm:prSet phldrT="[텍스트]" custT="1"/>
      <dgm:spPr/>
      <dgm:t>
        <a:bodyPr/>
        <a:lstStyle/>
        <a:p>
          <a:pPr latinLnBrk="1"/>
          <a:r>
            <a:rPr lang="ko-KR" altLang="en-US" sz="1200" dirty="0" smtClean="0"/>
            <a:t>실무실습 설명회</a:t>
          </a:r>
          <a:endParaRPr lang="ko-KR" altLang="en-US" sz="1200" dirty="0"/>
        </a:p>
      </dgm:t>
    </dgm:pt>
    <dgm:pt modelId="{2F5230FC-B519-4AA0-9124-61A5206CC418}" type="parTrans" cxnId="{AFC22C6C-6CC0-4561-A39B-7EB769592E3C}">
      <dgm:prSet/>
      <dgm:spPr/>
      <dgm:t>
        <a:bodyPr/>
        <a:lstStyle/>
        <a:p>
          <a:pPr latinLnBrk="1"/>
          <a:endParaRPr lang="ko-KR" altLang="en-US"/>
        </a:p>
      </dgm:t>
    </dgm:pt>
    <dgm:pt modelId="{392B0BA3-9209-40F8-879B-747DC464D7D7}" type="sibTrans" cxnId="{AFC22C6C-6CC0-4561-A39B-7EB769592E3C}">
      <dgm:prSet/>
      <dgm:spPr/>
      <dgm:t>
        <a:bodyPr/>
        <a:lstStyle/>
        <a:p>
          <a:pPr latinLnBrk="1"/>
          <a:endParaRPr lang="ko-KR" altLang="en-US"/>
        </a:p>
      </dgm:t>
    </dgm:pt>
    <dgm:pt modelId="{D1DE32EE-7F26-4BEA-957B-986790B238D3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12</a:t>
          </a:r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DA629F14-91CC-41EC-87A6-DF85ECDEE48A}" type="parTrans" cxnId="{C09E8975-5FBF-41AB-B51B-526D0748666F}">
      <dgm:prSet/>
      <dgm:spPr/>
      <dgm:t>
        <a:bodyPr/>
        <a:lstStyle/>
        <a:p>
          <a:pPr latinLnBrk="1"/>
          <a:endParaRPr lang="ko-KR" altLang="en-US"/>
        </a:p>
      </dgm:t>
    </dgm:pt>
    <dgm:pt modelId="{B8AA7585-7598-4FC8-A867-21BE94DEB82F}" type="sibTrans" cxnId="{C09E8975-5FBF-41AB-B51B-526D0748666F}">
      <dgm:prSet/>
      <dgm:spPr/>
      <dgm:t>
        <a:bodyPr/>
        <a:lstStyle/>
        <a:p>
          <a:pPr latinLnBrk="1"/>
          <a:endParaRPr lang="ko-KR" altLang="en-US"/>
        </a:p>
      </dgm:t>
    </dgm:pt>
    <dgm:pt modelId="{E67C1711-62AE-485E-9886-70A7FBB99C1F}">
      <dgm:prSet phldrT="[텍스트]" custT="1"/>
      <dgm:spPr/>
      <dgm:t>
        <a:bodyPr/>
        <a:lstStyle/>
        <a:p>
          <a:pPr latinLnBrk="1"/>
          <a:r>
            <a:rPr lang="ko-KR" altLang="en-US" sz="1200" dirty="0" smtClean="0"/>
            <a:t>연구심화실습 선지원</a:t>
          </a:r>
          <a:endParaRPr lang="ko-KR" altLang="en-US" sz="1200" dirty="0"/>
        </a:p>
      </dgm:t>
    </dgm:pt>
    <dgm:pt modelId="{2477046A-D913-4B60-99EA-A945D8FB764A}" type="parTrans" cxnId="{0E9514B3-3DCC-4766-881D-E9465D3D34AE}">
      <dgm:prSet/>
      <dgm:spPr/>
      <dgm:t>
        <a:bodyPr/>
        <a:lstStyle/>
        <a:p>
          <a:pPr latinLnBrk="1"/>
          <a:endParaRPr lang="ko-KR" altLang="en-US"/>
        </a:p>
      </dgm:t>
    </dgm:pt>
    <dgm:pt modelId="{92FFFB05-47F9-4679-86A5-027E688F5784}" type="sibTrans" cxnId="{0E9514B3-3DCC-4766-881D-E9465D3D34AE}">
      <dgm:prSet/>
      <dgm:spPr/>
      <dgm:t>
        <a:bodyPr/>
        <a:lstStyle/>
        <a:p>
          <a:pPr latinLnBrk="1"/>
          <a:endParaRPr lang="ko-KR" altLang="en-US"/>
        </a:p>
      </dgm:t>
    </dgm:pt>
    <dgm:pt modelId="{06CAFD8A-3B5B-4089-AAEE-B6050546CEFC}">
      <dgm:prSet phldrT="[텍스트]" custT="1"/>
      <dgm:spPr/>
      <dgm:t>
        <a:bodyPr/>
        <a:lstStyle/>
        <a:p>
          <a:pPr latinLnBrk="1"/>
          <a:r>
            <a:rPr lang="ko-KR" altLang="en-US" sz="1200" dirty="0" smtClean="0"/>
            <a:t>해외 심화실무실습 </a:t>
          </a:r>
          <a:r>
            <a:rPr lang="ko-KR" altLang="en-US" sz="1200" i="0" u="none" dirty="0" smtClean="0">
              <a:solidFill>
                <a:schemeClr val="tx1"/>
              </a:solidFill>
            </a:rPr>
            <a:t>지원 </a:t>
          </a:r>
          <a:r>
            <a:rPr lang="en-US" altLang="ko-KR" sz="1200" i="0" u="none" dirty="0" smtClean="0">
              <a:solidFill>
                <a:schemeClr val="tx1"/>
              </a:solidFill>
            </a:rPr>
            <a:t>(</a:t>
          </a:r>
          <a:r>
            <a:rPr lang="ko-KR" altLang="en-US" sz="1200" i="0" u="none" dirty="0" err="1" smtClean="0">
              <a:solidFill>
                <a:schemeClr val="tx1"/>
              </a:solidFill>
            </a:rPr>
            <a:t>미운영</a:t>
          </a:r>
          <a:r>
            <a:rPr lang="en-US" altLang="ko-KR" sz="1200" i="0" u="none" dirty="0" smtClean="0">
              <a:solidFill>
                <a:schemeClr val="tx1"/>
              </a:solidFill>
            </a:rPr>
            <a:t>)</a:t>
          </a:r>
          <a:endParaRPr lang="ko-KR" altLang="en-US" sz="1200" i="0" u="none" dirty="0">
            <a:solidFill>
              <a:schemeClr val="tx1"/>
            </a:solidFill>
          </a:endParaRPr>
        </a:p>
      </dgm:t>
    </dgm:pt>
    <dgm:pt modelId="{AD8D9B1B-E3A6-4C64-94BA-82BEAD1B724B}" type="parTrans" cxnId="{52D11185-FBF5-4323-A74B-3006D8CBC563}">
      <dgm:prSet/>
      <dgm:spPr/>
      <dgm:t>
        <a:bodyPr/>
        <a:lstStyle/>
        <a:p>
          <a:pPr latinLnBrk="1"/>
          <a:endParaRPr lang="ko-KR" altLang="en-US"/>
        </a:p>
      </dgm:t>
    </dgm:pt>
    <dgm:pt modelId="{92C82685-C8A1-4775-8FAC-8F2793FD4236}" type="sibTrans" cxnId="{52D11185-FBF5-4323-A74B-3006D8CBC563}">
      <dgm:prSet/>
      <dgm:spPr/>
      <dgm:t>
        <a:bodyPr/>
        <a:lstStyle/>
        <a:p>
          <a:pPr latinLnBrk="1"/>
          <a:endParaRPr lang="ko-KR" altLang="en-US"/>
        </a:p>
      </dgm:t>
    </dgm:pt>
    <dgm:pt modelId="{F2D7AB72-DD07-45BC-9FAD-0412E7F7F729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6</a:t>
          </a:r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ABD79862-D433-4F2E-AE45-A56D02138B79}" type="parTrans" cxnId="{7646884B-44F1-4BD0-9659-5309D32F778F}">
      <dgm:prSet/>
      <dgm:spPr/>
      <dgm:t>
        <a:bodyPr/>
        <a:lstStyle/>
        <a:p>
          <a:pPr latinLnBrk="1"/>
          <a:endParaRPr lang="ko-KR" altLang="en-US"/>
        </a:p>
      </dgm:t>
    </dgm:pt>
    <dgm:pt modelId="{C60C718F-2E53-4140-8D56-452DE2FE94C1}" type="sibTrans" cxnId="{7646884B-44F1-4BD0-9659-5309D32F778F}">
      <dgm:prSet/>
      <dgm:spPr/>
      <dgm:t>
        <a:bodyPr/>
        <a:lstStyle/>
        <a:p>
          <a:pPr latinLnBrk="1"/>
          <a:endParaRPr lang="ko-KR" altLang="en-US"/>
        </a:p>
      </dgm:t>
    </dgm:pt>
    <dgm:pt modelId="{AA53F236-C09E-42CB-8D77-E12D00C5F8DB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3-4</a:t>
          </a:r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0C3AAD6D-7C6C-4DE5-9028-8BC93A8792DA}" type="parTrans" cxnId="{C9B9494F-AEC2-4832-9227-EAFBC9F65BE7}">
      <dgm:prSet/>
      <dgm:spPr/>
      <dgm:t>
        <a:bodyPr/>
        <a:lstStyle/>
        <a:p>
          <a:pPr latinLnBrk="1"/>
          <a:endParaRPr lang="ko-KR" altLang="en-US"/>
        </a:p>
      </dgm:t>
    </dgm:pt>
    <dgm:pt modelId="{418058D7-9B4E-466F-AF2C-C9515F73489C}" type="sibTrans" cxnId="{C9B9494F-AEC2-4832-9227-EAFBC9F65BE7}">
      <dgm:prSet/>
      <dgm:spPr/>
      <dgm:t>
        <a:bodyPr/>
        <a:lstStyle/>
        <a:p>
          <a:pPr latinLnBrk="1"/>
          <a:endParaRPr lang="ko-KR" altLang="en-US"/>
        </a:p>
      </dgm:t>
    </dgm:pt>
    <dgm:pt modelId="{BC36F757-C008-4F03-9A67-DEA106B5ED3C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5</a:t>
          </a:r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7CCB87F3-F484-43D6-9028-CC4726DA6237}" type="parTrans" cxnId="{26DD0184-D9DD-48A0-9A4A-A21C13D65A33}">
      <dgm:prSet/>
      <dgm:spPr/>
      <dgm:t>
        <a:bodyPr/>
        <a:lstStyle/>
        <a:p>
          <a:pPr latinLnBrk="1"/>
          <a:endParaRPr lang="ko-KR" altLang="en-US"/>
        </a:p>
      </dgm:t>
    </dgm:pt>
    <dgm:pt modelId="{C30EE91B-6AF4-4BF0-A11D-91A86847662D}" type="sibTrans" cxnId="{26DD0184-D9DD-48A0-9A4A-A21C13D65A33}">
      <dgm:prSet/>
      <dgm:spPr/>
      <dgm:t>
        <a:bodyPr/>
        <a:lstStyle/>
        <a:p>
          <a:pPr latinLnBrk="1"/>
          <a:endParaRPr lang="ko-KR" altLang="en-US"/>
        </a:p>
      </dgm:t>
    </dgm:pt>
    <dgm:pt modelId="{BA37FE80-BDB5-40C5-9051-115770754134}">
      <dgm:prSet phldrT="[텍스트]" custT="1"/>
      <dgm:spPr/>
      <dgm:t>
        <a:bodyPr/>
        <a:lstStyle/>
        <a:p>
          <a:pPr latinLnBrk="1"/>
          <a:r>
            <a:rPr lang="ko-KR" altLang="en-US" sz="1200" dirty="0" smtClean="0"/>
            <a:t>병원 심화실무실습 사이트 공개 및   신청</a:t>
          </a:r>
          <a:r>
            <a:rPr lang="en-US" altLang="ko-KR" sz="1200" dirty="0" smtClean="0"/>
            <a:t>, </a:t>
          </a:r>
          <a:r>
            <a:rPr lang="ko-KR" altLang="en-US" sz="1200" dirty="0" smtClean="0"/>
            <a:t>배정</a:t>
          </a:r>
          <a:endParaRPr lang="ko-KR" altLang="en-US" sz="1200" dirty="0"/>
        </a:p>
      </dgm:t>
    </dgm:pt>
    <dgm:pt modelId="{FA669DE7-04D0-46F0-92D8-0D98FA29613F}" type="parTrans" cxnId="{625D4997-C06C-4074-9347-EB135F288B92}">
      <dgm:prSet/>
      <dgm:spPr/>
      <dgm:t>
        <a:bodyPr/>
        <a:lstStyle/>
        <a:p>
          <a:pPr latinLnBrk="1"/>
          <a:endParaRPr lang="ko-KR" altLang="en-US"/>
        </a:p>
      </dgm:t>
    </dgm:pt>
    <dgm:pt modelId="{5BFAAD25-9B39-4A11-945E-3D2BFB599048}" type="sibTrans" cxnId="{625D4997-C06C-4074-9347-EB135F288B92}">
      <dgm:prSet/>
      <dgm:spPr/>
      <dgm:t>
        <a:bodyPr/>
        <a:lstStyle/>
        <a:p>
          <a:pPr latinLnBrk="1"/>
          <a:endParaRPr lang="ko-KR" altLang="en-US"/>
        </a:p>
      </dgm:t>
    </dgm:pt>
    <dgm:pt modelId="{76D8A8C8-3D81-4F58-AF4D-85A8EF9A32EC}">
      <dgm:prSet phldrT="[텍스트]" custT="1"/>
      <dgm:spPr/>
      <dgm:t>
        <a:bodyPr/>
        <a:lstStyle/>
        <a:p>
          <a:pPr latinLnBrk="1"/>
          <a:r>
            <a:rPr lang="ko-KR" altLang="en-US" sz="1200" b="1" dirty="0" smtClean="0">
              <a:solidFill>
                <a:srgbClr val="006600"/>
              </a:solidFill>
            </a:rPr>
            <a:t>제약 심화실무실습 배정 완료</a:t>
          </a:r>
          <a:endParaRPr lang="ko-KR" altLang="en-US" sz="1200" b="1" dirty="0">
            <a:solidFill>
              <a:srgbClr val="006600"/>
            </a:solidFill>
          </a:endParaRPr>
        </a:p>
      </dgm:t>
    </dgm:pt>
    <dgm:pt modelId="{707738D4-9909-4B66-B73B-D3C37B713033}" type="parTrans" cxnId="{B68FA721-7DD4-4B54-A6E9-E0A46690369E}">
      <dgm:prSet/>
      <dgm:spPr/>
      <dgm:t>
        <a:bodyPr/>
        <a:lstStyle/>
        <a:p>
          <a:pPr latinLnBrk="1"/>
          <a:endParaRPr lang="ko-KR" altLang="en-US"/>
        </a:p>
      </dgm:t>
    </dgm:pt>
    <dgm:pt modelId="{3814AC60-A8E9-4F17-BDB6-1C9CFA401920}" type="sibTrans" cxnId="{B68FA721-7DD4-4B54-A6E9-E0A46690369E}">
      <dgm:prSet/>
      <dgm:spPr/>
      <dgm:t>
        <a:bodyPr/>
        <a:lstStyle/>
        <a:p>
          <a:pPr latinLnBrk="1"/>
          <a:endParaRPr lang="ko-KR" altLang="en-US"/>
        </a:p>
      </dgm:t>
    </dgm:pt>
    <dgm:pt modelId="{DB5DA3B1-ABC3-447E-8B9E-497D44C1EFFD}">
      <dgm:prSet phldrT="[텍스트]" custT="1"/>
      <dgm:spPr/>
      <dgm:t>
        <a:bodyPr/>
        <a:lstStyle/>
        <a:p>
          <a:pPr latinLnBrk="1"/>
          <a:r>
            <a:rPr lang="ko-KR" altLang="en-US" sz="1200" dirty="0" smtClean="0"/>
            <a:t>연구 심화실무실습 신청 및 배정</a:t>
          </a:r>
          <a:endParaRPr lang="ko-KR" altLang="en-US" sz="1200" dirty="0"/>
        </a:p>
      </dgm:t>
    </dgm:pt>
    <dgm:pt modelId="{099135B7-E807-43DC-8FE6-9EBB33017385}" type="parTrans" cxnId="{204E1DF6-379C-472D-A9FA-432589910DB4}">
      <dgm:prSet/>
      <dgm:spPr/>
      <dgm:t>
        <a:bodyPr/>
        <a:lstStyle/>
        <a:p>
          <a:pPr latinLnBrk="1"/>
          <a:endParaRPr lang="ko-KR" altLang="en-US"/>
        </a:p>
      </dgm:t>
    </dgm:pt>
    <dgm:pt modelId="{496F4867-9552-42EE-BB6C-841ECBDB4999}" type="sibTrans" cxnId="{204E1DF6-379C-472D-A9FA-432589910DB4}">
      <dgm:prSet/>
      <dgm:spPr/>
      <dgm:t>
        <a:bodyPr/>
        <a:lstStyle/>
        <a:p>
          <a:pPr latinLnBrk="1"/>
          <a:endParaRPr lang="ko-KR" altLang="en-US"/>
        </a:p>
      </dgm:t>
    </dgm:pt>
    <dgm:pt modelId="{ADFE9143-D6E1-4AED-BBE5-51AE9730F057}">
      <dgm:prSet phldrT="[텍스트]" custT="1"/>
      <dgm:spPr/>
      <dgm:t>
        <a:bodyPr/>
        <a:lstStyle/>
        <a:p>
          <a:pPr latinLnBrk="1"/>
          <a:r>
            <a:rPr lang="ko-KR" altLang="en-US" sz="1200" b="1" dirty="0" smtClean="0">
              <a:solidFill>
                <a:srgbClr val="006600"/>
              </a:solidFill>
            </a:rPr>
            <a:t>제약 심화실무실습 신청 시작</a:t>
          </a:r>
          <a:endParaRPr lang="ko-KR" altLang="en-US" sz="1200" b="1" dirty="0">
            <a:solidFill>
              <a:srgbClr val="006600"/>
            </a:solidFill>
          </a:endParaRPr>
        </a:p>
      </dgm:t>
    </dgm:pt>
    <dgm:pt modelId="{DEA2D9E3-FD71-4E00-9030-B6A0972E6C9C}" type="parTrans" cxnId="{AB8FF0EA-6CFE-4B87-A916-F1B5538D780B}">
      <dgm:prSet/>
      <dgm:spPr/>
      <dgm:t>
        <a:bodyPr/>
        <a:lstStyle/>
        <a:p>
          <a:pPr latinLnBrk="1"/>
          <a:endParaRPr lang="ko-KR" altLang="en-US"/>
        </a:p>
      </dgm:t>
    </dgm:pt>
    <dgm:pt modelId="{39343433-DF21-40C6-8F8C-91E1BBC41789}" type="sibTrans" cxnId="{AB8FF0EA-6CFE-4B87-A916-F1B5538D780B}">
      <dgm:prSet/>
      <dgm:spPr/>
      <dgm:t>
        <a:bodyPr/>
        <a:lstStyle/>
        <a:p>
          <a:pPr latinLnBrk="1"/>
          <a:endParaRPr lang="ko-KR" altLang="en-US"/>
        </a:p>
      </dgm:t>
    </dgm:pt>
    <dgm:pt modelId="{1F59903C-F399-45AF-9F08-ACA372078CA9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1-2</a:t>
          </a:r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99C28FE5-BB92-4C81-A688-6745A66991FE}" type="sibTrans" cxnId="{55F187D7-1F9C-4340-996C-F0DA19C85E0F}">
      <dgm:prSet/>
      <dgm:spPr/>
      <dgm:t>
        <a:bodyPr/>
        <a:lstStyle/>
        <a:p>
          <a:pPr latinLnBrk="1"/>
          <a:endParaRPr lang="ko-KR" altLang="en-US"/>
        </a:p>
      </dgm:t>
    </dgm:pt>
    <dgm:pt modelId="{B3BA50C5-E986-4C43-B97A-F67ECC2E2F1E}" type="parTrans" cxnId="{55F187D7-1F9C-4340-996C-F0DA19C85E0F}">
      <dgm:prSet/>
      <dgm:spPr/>
      <dgm:t>
        <a:bodyPr/>
        <a:lstStyle/>
        <a:p>
          <a:pPr latinLnBrk="1"/>
          <a:endParaRPr lang="ko-KR" altLang="en-US"/>
        </a:p>
      </dgm:t>
    </dgm:pt>
    <dgm:pt modelId="{E3B9BB1B-EE29-4717-935B-FAC2998F02D1}" type="pres">
      <dgm:prSet presAssocID="{4A38C4F9-EAA0-4C98-918D-4D96FF1A9CB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A23C072-882F-4E2B-99A9-922BE23E95EB}" type="pres">
      <dgm:prSet presAssocID="{3752F926-8FE5-4BC0-9AD1-803DC01DD82B}" presName="composite" presStyleCnt="0"/>
      <dgm:spPr/>
      <dgm:t>
        <a:bodyPr/>
        <a:lstStyle/>
        <a:p>
          <a:pPr latinLnBrk="1"/>
          <a:endParaRPr lang="ko-KR" altLang="en-US"/>
        </a:p>
      </dgm:t>
    </dgm:pt>
    <dgm:pt modelId="{91ECD935-D463-401E-A637-741FD133DD08}" type="pres">
      <dgm:prSet presAssocID="{3752F926-8FE5-4BC0-9AD1-803DC01DD82B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9509943-DDF7-4A7B-9256-C6CE9FD188DF}" type="pres">
      <dgm:prSet presAssocID="{3752F926-8FE5-4BC0-9AD1-803DC01DD82B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3399C4-5408-4CDC-AA93-A38A3E9DA01A}" type="pres">
      <dgm:prSet presAssocID="{78B209EE-5D9D-4817-B665-11166862BB39}" presName="sp" presStyleCnt="0"/>
      <dgm:spPr/>
      <dgm:t>
        <a:bodyPr/>
        <a:lstStyle/>
        <a:p>
          <a:pPr latinLnBrk="1"/>
          <a:endParaRPr lang="ko-KR" altLang="en-US"/>
        </a:p>
      </dgm:t>
    </dgm:pt>
    <dgm:pt modelId="{AB0246B8-069F-4D35-8F64-0B4212D8B794}" type="pres">
      <dgm:prSet presAssocID="{D1DE32EE-7F26-4BEA-957B-986790B238D3}" presName="composite" presStyleCnt="0"/>
      <dgm:spPr/>
      <dgm:t>
        <a:bodyPr/>
        <a:lstStyle/>
        <a:p>
          <a:pPr latinLnBrk="1"/>
          <a:endParaRPr lang="ko-KR" altLang="en-US"/>
        </a:p>
      </dgm:t>
    </dgm:pt>
    <dgm:pt modelId="{970FF391-C914-41ED-BFC3-AD9BF427F64F}" type="pres">
      <dgm:prSet presAssocID="{D1DE32EE-7F26-4BEA-957B-986790B238D3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0859079-47E4-4074-B820-A0BAE82720CE}" type="pres">
      <dgm:prSet presAssocID="{D1DE32EE-7F26-4BEA-957B-986790B238D3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4F7BC3B-92E1-4623-A405-914D7DE00719}" type="pres">
      <dgm:prSet presAssocID="{B8AA7585-7598-4FC8-A867-21BE94DEB82F}" presName="sp" presStyleCnt="0"/>
      <dgm:spPr/>
      <dgm:t>
        <a:bodyPr/>
        <a:lstStyle/>
        <a:p>
          <a:pPr latinLnBrk="1"/>
          <a:endParaRPr lang="ko-KR" altLang="en-US"/>
        </a:p>
      </dgm:t>
    </dgm:pt>
    <dgm:pt modelId="{6B603693-BF5E-4DF1-A706-C5ADD6053CFB}" type="pres">
      <dgm:prSet presAssocID="{1F59903C-F399-45AF-9F08-ACA372078CA9}" presName="composite" presStyleCnt="0"/>
      <dgm:spPr/>
      <dgm:t>
        <a:bodyPr/>
        <a:lstStyle/>
        <a:p>
          <a:pPr latinLnBrk="1"/>
          <a:endParaRPr lang="ko-KR" altLang="en-US"/>
        </a:p>
      </dgm:t>
    </dgm:pt>
    <dgm:pt modelId="{42572F02-BB8B-42D5-8B5C-856F76B32877}" type="pres">
      <dgm:prSet presAssocID="{1F59903C-F399-45AF-9F08-ACA372078CA9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14A64B8-E824-49EA-B987-C91D5B849B59}" type="pres">
      <dgm:prSet presAssocID="{1F59903C-F399-45AF-9F08-ACA372078CA9}" presName="descendantText" presStyleLbl="alignAcc1" presStyleIdx="2" presStyleCnt="6" custLinFactNeighborX="2197" custLinFactNeighborY="146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4DBA2E-E642-4C50-890B-D3F655FB26C8}" type="pres">
      <dgm:prSet presAssocID="{99C28FE5-BB92-4C81-A688-6745A66991FE}" presName="sp" presStyleCnt="0"/>
      <dgm:spPr/>
      <dgm:t>
        <a:bodyPr/>
        <a:lstStyle/>
        <a:p>
          <a:pPr latinLnBrk="1"/>
          <a:endParaRPr lang="ko-KR" altLang="en-US"/>
        </a:p>
      </dgm:t>
    </dgm:pt>
    <dgm:pt modelId="{756CA108-3748-425E-BABC-FB1AE6CC13DD}" type="pres">
      <dgm:prSet presAssocID="{AA53F236-C09E-42CB-8D77-E12D00C5F8DB}" presName="composite" presStyleCnt="0"/>
      <dgm:spPr/>
      <dgm:t>
        <a:bodyPr/>
        <a:lstStyle/>
        <a:p>
          <a:pPr latinLnBrk="1"/>
          <a:endParaRPr lang="ko-KR" altLang="en-US"/>
        </a:p>
      </dgm:t>
    </dgm:pt>
    <dgm:pt modelId="{0EF0DAD9-FA2B-4484-BC67-E4CEA3031D38}" type="pres">
      <dgm:prSet presAssocID="{AA53F236-C09E-42CB-8D77-E12D00C5F8DB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BECEA2B-3A24-46E3-9B4D-40DDE0ADA965}" type="pres">
      <dgm:prSet presAssocID="{AA53F236-C09E-42CB-8D77-E12D00C5F8DB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909E40F-190F-46F9-8659-2067063E82A7}" type="pres">
      <dgm:prSet presAssocID="{418058D7-9B4E-466F-AF2C-C9515F73489C}" presName="sp" presStyleCnt="0"/>
      <dgm:spPr/>
      <dgm:t>
        <a:bodyPr/>
        <a:lstStyle/>
        <a:p>
          <a:pPr latinLnBrk="1"/>
          <a:endParaRPr lang="ko-KR" altLang="en-US"/>
        </a:p>
      </dgm:t>
    </dgm:pt>
    <dgm:pt modelId="{BFC89294-AC0C-4C9E-BF05-B1633224ACD4}" type="pres">
      <dgm:prSet presAssocID="{BC36F757-C008-4F03-9A67-DEA106B5ED3C}" presName="composite" presStyleCnt="0"/>
      <dgm:spPr/>
      <dgm:t>
        <a:bodyPr/>
        <a:lstStyle/>
        <a:p>
          <a:pPr latinLnBrk="1"/>
          <a:endParaRPr lang="ko-KR" altLang="en-US"/>
        </a:p>
      </dgm:t>
    </dgm:pt>
    <dgm:pt modelId="{7CA3E0C6-4DC8-49B7-8C6F-22FA176276B5}" type="pres">
      <dgm:prSet presAssocID="{BC36F757-C008-4F03-9A67-DEA106B5ED3C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D6E2FE5-8E16-4902-A3A7-90A4EEC506CA}" type="pres">
      <dgm:prSet presAssocID="{BC36F757-C008-4F03-9A67-DEA106B5ED3C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ADC1CEC-4625-4684-8168-2E25A55BCFD5}" type="pres">
      <dgm:prSet presAssocID="{C30EE91B-6AF4-4BF0-A11D-91A86847662D}" presName="sp" presStyleCnt="0"/>
      <dgm:spPr/>
      <dgm:t>
        <a:bodyPr/>
        <a:lstStyle/>
        <a:p>
          <a:pPr latinLnBrk="1"/>
          <a:endParaRPr lang="ko-KR" altLang="en-US"/>
        </a:p>
      </dgm:t>
    </dgm:pt>
    <dgm:pt modelId="{BB682ECB-CF41-4FA6-83E7-A23C64297DCC}" type="pres">
      <dgm:prSet presAssocID="{F2D7AB72-DD07-45BC-9FAD-0412E7F7F729}" presName="composite" presStyleCnt="0"/>
      <dgm:spPr/>
      <dgm:t>
        <a:bodyPr/>
        <a:lstStyle/>
        <a:p>
          <a:pPr latinLnBrk="1"/>
          <a:endParaRPr lang="ko-KR" altLang="en-US"/>
        </a:p>
      </dgm:t>
    </dgm:pt>
    <dgm:pt modelId="{85317D81-BD12-46D9-BAB7-E85807F06BC3}" type="pres">
      <dgm:prSet presAssocID="{F2D7AB72-DD07-45BC-9FAD-0412E7F7F729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53767A7-CBBF-441C-904D-1BB1E0E4B605}" type="pres">
      <dgm:prSet presAssocID="{F2D7AB72-DD07-45BC-9FAD-0412E7F7F729}" presName="descendantText" presStyleLbl="alignAcc1" presStyleIdx="5" presStyleCnt="6" custScaleX="10004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E3B2ED2-71BC-49B7-AB56-739960E9E374}" type="presOf" srcId="{0398E834-B9D9-4D3B-9159-CADBC43484C9}" destId="{A9509943-DDF7-4A7B-9256-C6CE9FD188DF}" srcOrd="0" destOrd="0" presId="urn:microsoft.com/office/officeart/2005/8/layout/chevron2"/>
    <dgm:cxn modelId="{33D4F816-A733-478C-9854-5B7E9768A5A3}" type="presOf" srcId="{BA37FE80-BDB5-40C5-9051-115770754134}" destId="{8BECEA2B-3A24-46E3-9B4D-40DDE0ADA965}" srcOrd="0" destOrd="0" presId="urn:microsoft.com/office/officeart/2005/8/layout/chevron2"/>
    <dgm:cxn modelId="{C09E8975-5FBF-41AB-B51B-526D0748666F}" srcId="{4A38C4F9-EAA0-4C98-918D-4D96FF1A9CBC}" destId="{D1DE32EE-7F26-4BEA-957B-986790B238D3}" srcOrd="1" destOrd="0" parTransId="{DA629F14-91CC-41EC-87A6-DF85ECDEE48A}" sibTransId="{B8AA7585-7598-4FC8-A867-21BE94DEB82F}"/>
    <dgm:cxn modelId="{EF8BD35E-4085-4740-AB21-13161992DD61}" type="presOf" srcId="{76D8A8C8-3D81-4F58-AF4D-85A8EF9A32EC}" destId="{6D6E2FE5-8E16-4902-A3A7-90A4EEC506CA}" srcOrd="0" destOrd="0" presId="urn:microsoft.com/office/officeart/2005/8/layout/chevron2"/>
    <dgm:cxn modelId="{A59659A1-70F5-4E81-8019-AF1B74923C08}" type="presOf" srcId="{AA53F236-C09E-42CB-8D77-E12D00C5F8DB}" destId="{0EF0DAD9-FA2B-4484-BC67-E4CEA3031D38}" srcOrd="0" destOrd="0" presId="urn:microsoft.com/office/officeart/2005/8/layout/chevron2"/>
    <dgm:cxn modelId="{B68FA721-7DD4-4B54-A6E9-E0A46690369E}" srcId="{BC36F757-C008-4F03-9A67-DEA106B5ED3C}" destId="{76D8A8C8-3D81-4F58-AF4D-85A8EF9A32EC}" srcOrd="0" destOrd="0" parTransId="{707738D4-9909-4B66-B73B-D3C37B713033}" sibTransId="{3814AC60-A8E9-4F17-BDB6-1C9CFA401920}"/>
    <dgm:cxn modelId="{AFC22C6C-6CC0-4561-A39B-7EB769592E3C}" srcId="{3752F926-8FE5-4BC0-9AD1-803DC01DD82B}" destId="{0398E834-B9D9-4D3B-9159-CADBC43484C9}" srcOrd="0" destOrd="0" parTransId="{2F5230FC-B519-4AA0-9124-61A5206CC418}" sibTransId="{392B0BA3-9209-40F8-879B-747DC464D7D7}"/>
    <dgm:cxn modelId="{625D4997-C06C-4074-9347-EB135F288B92}" srcId="{AA53F236-C09E-42CB-8D77-E12D00C5F8DB}" destId="{BA37FE80-BDB5-40C5-9051-115770754134}" srcOrd="0" destOrd="0" parTransId="{FA669DE7-04D0-46F0-92D8-0D98FA29613F}" sibTransId="{5BFAAD25-9B39-4A11-945E-3D2BFB599048}"/>
    <dgm:cxn modelId="{C9B9494F-AEC2-4832-9227-EAFBC9F65BE7}" srcId="{4A38C4F9-EAA0-4C98-918D-4D96FF1A9CBC}" destId="{AA53F236-C09E-42CB-8D77-E12D00C5F8DB}" srcOrd="3" destOrd="0" parTransId="{0C3AAD6D-7C6C-4DE5-9028-8BC93A8792DA}" sibTransId="{418058D7-9B4E-466F-AF2C-C9515F73489C}"/>
    <dgm:cxn modelId="{0E9514B3-3DCC-4766-881D-E9465D3D34AE}" srcId="{D1DE32EE-7F26-4BEA-957B-986790B238D3}" destId="{E67C1711-62AE-485E-9886-70A7FBB99C1F}" srcOrd="0" destOrd="0" parTransId="{2477046A-D913-4B60-99EA-A945D8FB764A}" sibTransId="{92FFFB05-47F9-4679-86A5-027E688F5784}"/>
    <dgm:cxn modelId="{2FEE9CAE-063A-4E1B-8B56-F806430CB19D}" type="presOf" srcId="{4A38C4F9-EAA0-4C98-918D-4D96FF1A9CBC}" destId="{E3B9BB1B-EE29-4717-935B-FAC2998F02D1}" srcOrd="0" destOrd="0" presId="urn:microsoft.com/office/officeart/2005/8/layout/chevron2"/>
    <dgm:cxn modelId="{AB8FF0EA-6CFE-4B87-A916-F1B5538D780B}" srcId="{3752F926-8FE5-4BC0-9AD1-803DC01DD82B}" destId="{ADFE9143-D6E1-4AED-BBE5-51AE9730F057}" srcOrd="1" destOrd="0" parTransId="{DEA2D9E3-FD71-4E00-9030-B6A0972E6C9C}" sibTransId="{39343433-DF21-40C6-8F8C-91E1BBC41789}"/>
    <dgm:cxn modelId="{55F187D7-1F9C-4340-996C-F0DA19C85E0F}" srcId="{4A38C4F9-EAA0-4C98-918D-4D96FF1A9CBC}" destId="{1F59903C-F399-45AF-9F08-ACA372078CA9}" srcOrd="2" destOrd="0" parTransId="{B3BA50C5-E986-4C43-B97A-F67ECC2E2F1E}" sibTransId="{99C28FE5-BB92-4C81-A688-6745A66991FE}"/>
    <dgm:cxn modelId="{204E1DF6-379C-472D-A9FA-432589910DB4}" srcId="{F2D7AB72-DD07-45BC-9FAD-0412E7F7F729}" destId="{DB5DA3B1-ABC3-447E-8B9E-497D44C1EFFD}" srcOrd="0" destOrd="0" parTransId="{099135B7-E807-43DC-8FE6-9EBB33017385}" sibTransId="{496F4867-9552-42EE-BB6C-841ECBDB4999}"/>
    <dgm:cxn modelId="{D5A413DA-9418-40F1-9EEE-50F8638BA9E7}" type="presOf" srcId="{F2D7AB72-DD07-45BC-9FAD-0412E7F7F729}" destId="{85317D81-BD12-46D9-BAB7-E85807F06BC3}" srcOrd="0" destOrd="0" presId="urn:microsoft.com/office/officeart/2005/8/layout/chevron2"/>
    <dgm:cxn modelId="{50157AF2-4119-4D6B-8CAE-AE2FCEE66584}" type="presOf" srcId="{1F59903C-F399-45AF-9F08-ACA372078CA9}" destId="{42572F02-BB8B-42D5-8B5C-856F76B32877}" srcOrd="0" destOrd="0" presId="urn:microsoft.com/office/officeart/2005/8/layout/chevron2"/>
    <dgm:cxn modelId="{93026864-58D2-4C78-A0F6-BB75D628B4AF}" type="presOf" srcId="{3752F926-8FE5-4BC0-9AD1-803DC01DD82B}" destId="{91ECD935-D463-401E-A637-741FD133DD08}" srcOrd="0" destOrd="0" presId="urn:microsoft.com/office/officeart/2005/8/layout/chevron2"/>
    <dgm:cxn modelId="{723BFC5E-0146-4E6B-B6B4-5E895A930CC3}" type="presOf" srcId="{ADFE9143-D6E1-4AED-BBE5-51AE9730F057}" destId="{A9509943-DDF7-4A7B-9256-C6CE9FD188DF}" srcOrd="0" destOrd="1" presId="urn:microsoft.com/office/officeart/2005/8/layout/chevron2"/>
    <dgm:cxn modelId="{34C510DE-ADF8-428B-9BF6-189D53CAB675}" type="presOf" srcId="{E67C1711-62AE-485E-9886-70A7FBB99C1F}" destId="{60859079-47E4-4074-B820-A0BAE82720CE}" srcOrd="0" destOrd="0" presId="urn:microsoft.com/office/officeart/2005/8/layout/chevron2"/>
    <dgm:cxn modelId="{D84CB0B1-C2C6-496D-BBBC-B3DBAFB4E47B}" type="presOf" srcId="{06CAFD8A-3B5B-4089-AAEE-B6050546CEFC}" destId="{B14A64B8-E824-49EA-B987-C91D5B849B59}" srcOrd="0" destOrd="0" presId="urn:microsoft.com/office/officeart/2005/8/layout/chevron2"/>
    <dgm:cxn modelId="{7646884B-44F1-4BD0-9659-5309D32F778F}" srcId="{4A38C4F9-EAA0-4C98-918D-4D96FF1A9CBC}" destId="{F2D7AB72-DD07-45BC-9FAD-0412E7F7F729}" srcOrd="5" destOrd="0" parTransId="{ABD79862-D433-4F2E-AE45-A56D02138B79}" sibTransId="{C60C718F-2E53-4140-8D56-452DE2FE94C1}"/>
    <dgm:cxn modelId="{26DD0184-D9DD-48A0-9A4A-A21C13D65A33}" srcId="{4A38C4F9-EAA0-4C98-918D-4D96FF1A9CBC}" destId="{BC36F757-C008-4F03-9A67-DEA106B5ED3C}" srcOrd="4" destOrd="0" parTransId="{7CCB87F3-F484-43D6-9028-CC4726DA6237}" sibTransId="{C30EE91B-6AF4-4BF0-A11D-91A86847662D}"/>
    <dgm:cxn modelId="{6CCBA5E2-718D-4D06-971C-EAE52FF0ECD9}" type="presOf" srcId="{BC36F757-C008-4F03-9A67-DEA106B5ED3C}" destId="{7CA3E0C6-4DC8-49B7-8C6F-22FA176276B5}" srcOrd="0" destOrd="0" presId="urn:microsoft.com/office/officeart/2005/8/layout/chevron2"/>
    <dgm:cxn modelId="{9DDDF1AC-DCB5-4BAA-9B6B-9F6E71F5C2EB}" type="presOf" srcId="{D1DE32EE-7F26-4BEA-957B-986790B238D3}" destId="{970FF391-C914-41ED-BFC3-AD9BF427F64F}" srcOrd="0" destOrd="0" presId="urn:microsoft.com/office/officeart/2005/8/layout/chevron2"/>
    <dgm:cxn modelId="{BBE42D18-661A-4EBD-A365-FE886820109D}" type="presOf" srcId="{DB5DA3B1-ABC3-447E-8B9E-497D44C1EFFD}" destId="{653767A7-CBBF-441C-904D-1BB1E0E4B605}" srcOrd="0" destOrd="0" presId="urn:microsoft.com/office/officeart/2005/8/layout/chevron2"/>
    <dgm:cxn modelId="{B3633024-0816-49AE-8586-1F38C4FD4E92}" srcId="{4A38C4F9-EAA0-4C98-918D-4D96FF1A9CBC}" destId="{3752F926-8FE5-4BC0-9AD1-803DC01DD82B}" srcOrd="0" destOrd="0" parTransId="{C0AAF145-A2FE-462B-BF2C-E9D54B841F6C}" sibTransId="{78B209EE-5D9D-4817-B665-11166862BB39}"/>
    <dgm:cxn modelId="{52D11185-FBF5-4323-A74B-3006D8CBC563}" srcId="{1F59903C-F399-45AF-9F08-ACA372078CA9}" destId="{06CAFD8A-3B5B-4089-AAEE-B6050546CEFC}" srcOrd="0" destOrd="0" parTransId="{AD8D9B1B-E3A6-4C64-94BA-82BEAD1B724B}" sibTransId="{92C82685-C8A1-4775-8FAC-8F2793FD4236}"/>
    <dgm:cxn modelId="{D4EE984A-BD09-4A6F-8E1C-2072572F1344}" type="presParOf" srcId="{E3B9BB1B-EE29-4717-935B-FAC2998F02D1}" destId="{0A23C072-882F-4E2B-99A9-922BE23E95EB}" srcOrd="0" destOrd="0" presId="urn:microsoft.com/office/officeart/2005/8/layout/chevron2"/>
    <dgm:cxn modelId="{08DBAFE4-AFBF-4D14-A893-5645774B18F6}" type="presParOf" srcId="{0A23C072-882F-4E2B-99A9-922BE23E95EB}" destId="{91ECD935-D463-401E-A637-741FD133DD08}" srcOrd="0" destOrd="0" presId="urn:microsoft.com/office/officeart/2005/8/layout/chevron2"/>
    <dgm:cxn modelId="{18545E5B-FFEB-4154-89F1-F1A6B73ECDC5}" type="presParOf" srcId="{0A23C072-882F-4E2B-99A9-922BE23E95EB}" destId="{A9509943-DDF7-4A7B-9256-C6CE9FD188DF}" srcOrd="1" destOrd="0" presId="urn:microsoft.com/office/officeart/2005/8/layout/chevron2"/>
    <dgm:cxn modelId="{6F7C15DD-B716-47D5-865A-ED00642392D4}" type="presParOf" srcId="{E3B9BB1B-EE29-4717-935B-FAC2998F02D1}" destId="{663399C4-5408-4CDC-AA93-A38A3E9DA01A}" srcOrd="1" destOrd="0" presId="urn:microsoft.com/office/officeart/2005/8/layout/chevron2"/>
    <dgm:cxn modelId="{1C3B0648-B561-4355-8B2C-B40853C2D7B8}" type="presParOf" srcId="{E3B9BB1B-EE29-4717-935B-FAC2998F02D1}" destId="{AB0246B8-069F-4D35-8F64-0B4212D8B794}" srcOrd="2" destOrd="0" presId="urn:microsoft.com/office/officeart/2005/8/layout/chevron2"/>
    <dgm:cxn modelId="{7521F260-49F0-4B27-9189-584168634332}" type="presParOf" srcId="{AB0246B8-069F-4D35-8F64-0B4212D8B794}" destId="{970FF391-C914-41ED-BFC3-AD9BF427F64F}" srcOrd="0" destOrd="0" presId="urn:microsoft.com/office/officeart/2005/8/layout/chevron2"/>
    <dgm:cxn modelId="{DF13B50E-7F0D-4E87-B35F-791AB1995326}" type="presParOf" srcId="{AB0246B8-069F-4D35-8F64-0B4212D8B794}" destId="{60859079-47E4-4074-B820-A0BAE82720CE}" srcOrd="1" destOrd="0" presId="urn:microsoft.com/office/officeart/2005/8/layout/chevron2"/>
    <dgm:cxn modelId="{CE32A268-B94C-41AE-8EC9-95A8E7416B38}" type="presParOf" srcId="{E3B9BB1B-EE29-4717-935B-FAC2998F02D1}" destId="{34F7BC3B-92E1-4623-A405-914D7DE00719}" srcOrd="3" destOrd="0" presId="urn:microsoft.com/office/officeart/2005/8/layout/chevron2"/>
    <dgm:cxn modelId="{33CE514E-14F1-42F4-B4B6-5AEF6A8F85D3}" type="presParOf" srcId="{E3B9BB1B-EE29-4717-935B-FAC2998F02D1}" destId="{6B603693-BF5E-4DF1-A706-C5ADD6053CFB}" srcOrd="4" destOrd="0" presId="urn:microsoft.com/office/officeart/2005/8/layout/chevron2"/>
    <dgm:cxn modelId="{547C92C5-FC91-49C4-AC1A-0B28EFE7A1CB}" type="presParOf" srcId="{6B603693-BF5E-4DF1-A706-C5ADD6053CFB}" destId="{42572F02-BB8B-42D5-8B5C-856F76B32877}" srcOrd="0" destOrd="0" presId="urn:microsoft.com/office/officeart/2005/8/layout/chevron2"/>
    <dgm:cxn modelId="{92D7D563-67AF-4549-B1C5-23DB1DC5F646}" type="presParOf" srcId="{6B603693-BF5E-4DF1-A706-C5ADD6053CFB}" destId="{B14A64B8-E824-49EA-B987-C91D5B849B59}" srcOrd="1" destOrd="0" presId="urn:microsoft.com/office/officeart/2005/8/layout/chevron2"/>
    <dgm:cxn modelId="{C45FB296-16EC-4832-B27F-21623A74F2A9}" type="presParOf" srcId="{E3B9BB1B-EE29-4717-935B-FAC2998F02D1}" destId="{7D4DBA2E-E642-4C50-890B-D3F655FB26C8}" srcOrd="5" destOrd="0" presId="urn:microsoft.com/office/officeart/2005/8/layout/chevron2"/>
    <dgm:cxn modelId="{C3F540F1-D14A-457F-8B7B-76F7268F606C}" type="presParOf" srcId="{E3B9BB1B-EE29-4717-935B-FAC2998F02D1}" destId="{756CA108-3748-425E-BABC-FB1AE6CC13DD}" srcOrd="6" destOrd="0" presId="urn:microsoft.com/office/officeart/2005/8/layout/chevron2"/>
    <dgm:cxn modelId="{65AF77F3-7B69-430C-9D50-B771D05B7E4D}" type="presParOf" srcId="{756CA108-3748-425E-BABC-FB1AE6CC13DD}" destId="{0EF0DAD9-FA2B-4484-BC67-E4CEA3031D38}" srcOrd="0" destOrd="0" presId="urn:microsoft.com/office/officeart/2005/8/layout/chevron2"/>
    <dgm:cxn modelId="{BDF6DF86-407F-4F3F-B8DB-508E5FB445E2}" type="presParOf" srcId="{756CA108-3748-425E-BABC-FB1AE6CC13DD}" destId="{8BECEA2B-3A24-46E3-9B4D-40DDE0ADA965}" srcOrd="1" destOrd="0" presId="urn:microsoft.com/office/officeart/2005/8/layout/chevron2"/>
    <dgm:cxn modelId="{39668612-BCA9-4B4E-8429-72CB3A0D886F}" type="presParOf" srcId="{E3B9BB1B-EE29-4717-935B-FAC2998F02D1}" destId="{2909E40F-190F-46F9-8659-2067063E82A7}" srcOrd="7" destOrd="0" presId="urn:microsoft.com/office/officeart/2005/8/layout/chevron2"/>
    <dgm:cxn modelId="{C41389D2-F084-459A-966A-13A319212EF3}" type="presParOf" srcId="{E3B9BB1B-EE29-4717-935B-FAC2998F02D1}" destId="{BFC89294-AC0C-4C9E-BF05-B1633224ACD4}" srcOrd="8" destOrd="0" presId="urn:microsoft.com/office/officeart/2005/8/layout/chevron2"/>
    <dgm:cxn modelId="{C5003C9C-D652-48AE-A782-64E9D99CA6C1}" type="presParOf" srcId="{BFC89294-AC0C-4C9E-BF05-B1633224ACD4}" destId="{7CA3E0C6-4DC8-49B7-8C6F-22FA176276B5}" srcOrd="0" destOrd="0" presId="urn:microsoft.com/office/officeart/2005/8/layout/chevron2"/>
    <dgm:cxn modelId="{84D30262-924A-4CFD-B3B7-E737EEB97320}" type="presParOf" srcId="{BFC89294-AC0C-4C9E-BF05-B1633224ACD4}" destId="{6D6E2FE5-8E16-4902-A3A7-90A4EEC506CA}" srcOrd="1" destOrd="0" presId="urn:microsoft.com/office/officeart/2005/8/layout/chevron2"/>
    <dgm:cxn modelId="{558AEC04-46E5-434A-8621-986A592C46F1}" type="presParOf" srcId="{E3B9BB1B-EE29-4717-935B-FAC2998F02D1}" destId="{9ADC1CEC-4625-4684-8168-2E25A55BCFD5}" srcOrd="9" destOrd="0" presId="urn:microsoft.com/office/officeart/2005/8/layout/chevron2"/>
    <dgm:cxn modelId="{375DD745-02EF-4AED-92DF-DD3DD2C58435}" type="presParOf" srcId="{E3B9BB1B-EE29-4717-935B-FAC2998F02D1}" destId="{BB682ECB-CF41-4FA6-83E7-A23C64297DCC}" srcOrd="10" destOrd="0" presId="urn:microsoft.com/office/officeart/2005/8/layout/chevron2"/>
    <dgm:cxn modelId="{A803854E-10F5-4F5D-89CD-53FD15FB8C01}" type="presParOf" srcId="{BB682ECB-CF41-4FA6-83E7-A23C64297DCC}" destId="{85317D81-BD12-46D9-BAB7-E85807F06BC3}" srcOrd="0" destOrd="0" presId="urn:microsoft.com/office/officeart/2005/8/layout/chevron2"/>
    <dgm:cxn modelId="{6A4CB0C1-A9A9-496E-81BD-A38E4DFB062F}" type="presParOf" srcId="{BB682ECB-CF41-4FA6-83E7-A23C64297DCC}" destId="{653767A7-CBBF-441C-904D-1BB1E0E4B605}" srcOrd="1" destOrd="0" presId="urn:microsoft.com/office/officeart/2005/8/layout/chevron2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A9AF2-3C82-4177-974C-12A118BCEEC0}">
      <dsp:nvSpPr>
        <dsp:cNvPr id="0" name=""/>
        <dsp:cNvSpPr/>
      </dsp:nvSpPr>
      <dsp:spPr>
        <a:xfrm>
          <a:off x="6684994" y="2253885"/>
          <a:ext cx="1532536" cy="379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801"/>
              </a:lnTo>
              <a:lnTo>
                <a:pt x="1532536" y="258801"/>
              </a:lnTo>
              <a:lnTo>
                <a:pt x="1532536" y="379768"/>
              </a:lnTo>
            </a:path>
          </a:pathLst>
        </a:custGeom>
        <a:noFill/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871F4-7E31-40C1-BE14-D80BA4F32C78}">
      <dsp:nvSpPr>
        <dsp:cNvPr id="0" name=""/>
        <dsp:cNvSpPr/>
      </dsp:nvSpPr>
      <dsp:spPr>
        <a:xfrm>
          <a:off x="6639274" y="2253885"/>
          <a:ext cx="91440" cy="3797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801"/>
              </a:lnTo>
              <a:lnTo>
                <a:pt x="56427" y="258801"/>
              </a:lnTo>
              <a:lnTo>
                <a:pt x="56427" y="379768"/>
              </a:lnTo>
            </a:path>
          </a:pathLst>
        </a:custGeom>
        <a:noFill/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84864-758D-44D8-83D5-FAE20E2D701C}">
      <dsp:nvSpPr>
        <dsp:cNvPr id="0" name=""/>
        <dsp:cNvSpPr/>
      </dsp:nvSpPr>
      <dsp:spPr>
        <a:xfrm>
          <a:off x="5182465" y="2253885"/>
          <a:ext cx="1502529" cy="379768"/>
        </a:xfrm>
        <a:custGeom>
          <a:avLst/>
          <a:gdLst/>
          <a:ahLst/>
          <a:cxnLst/>
          <a:rect l="0" t="0" r="0" b="0"/>
          <a:pathLst>
            <a:path>
              <a:moveTo>
                <a:pt x="1502529" y="0"/>
              </a:moveTo>
              <a:lnTo>
                <a:pt x="1502529" y="258801"/>
              </a:lnTo>
              <a:lnTo>
                <a:pt x="0" y="258801"/>
              </a:lnTo>
              <a:lnTo>
                <a:pt x="0" y="379768"/>
              </a:lnTo>
            </a:path>
          </a:pathLst>
        </a:custGeom>
        <a:noFill/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798481-8CFA-4AB6-99EF-B52631BFDEDB}">
      <dsp:nvSpPr>
        <dsp:cNvPr id="0" name=""/>
        <dsp:cNvSpPr/>
      </dsp:nvSpPr>
      <dsp:spPr>
        <a:xfrm>
          <a:off x="4523676" y="1044936"/>
          <a:ext cx="2161317" cy="379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801"/>
              </a:lnTo>
              <a:lnTo>
                <a:pt x="2161317" y="258801"/>
              </a:lnTo>
              <a:lnTo>
                <a:pt x="2161317" y="37976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1DFC2-D558-4F29-BC41-7FBC1B132295}">
      <dsp:nvSpPr>
        <dsp:cNvPr id="0" name=""/>
        <dsp:cNvSpPr/>
      </dsp:nvSpPr>
      <dsp:spPr>
        <a:xfrm>
          <a:off x="2158145" y="2253885"/>
          <a:ext cx="1512153" cy="379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801"/>
              </a:lnTo>
              <a:lnTo>
                <a:pt x="1512153" y="258801"/>
              </a:lnTo>
              <a:lnTo>
                <a:pt x="1512153" y="37976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A95BE-A33C-4ADF-BF1F-2D9476301C7A}">
      <dsp:nvSpPr>
        <dsp:cNvPr id="0" name=""/>
        <dsp:cNvSpPr/>
      </dsp:nvSpPr>
      <dsp:spPr>
        <a:xfrm>
          <a:off x="2112425" y="2253885"/>
          <a:ext cx="91440" cy="3797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801"/>
              </a:lnTo>
              <a:lnTo>
                <a:pt x="65581" y="258801"/>
              </a:lnTo>
              <a:lnTo>
                <a:pt x="65581" y="37976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2EA2ED-0B91-4101-9894-121DAFF4EF23}">
      <dsp:nvSpPr>
        <dsp:cNvPr id="0" name=""/>
        <dsp:cNvSpPr/>
      </dsp:nvSpPr>
      <dsp:spPr>
        <a:xfrm>
          <a:off x="645966" y="2253885"/>
          <a:ext cx="1512179" cy="379768"/>
        </a:xfrm>
        <a:custGeom>
          <a:avLst/>
          <a:gdLst/>
          <a:ahLst/>
          <a:cxnLst/>
          <a:rect l="0" t="0" r="0" b="0"/>
          <a:pathLst>
            <a:path>
              <a:moveTo>
                <a:pt x="1512179" y="0"/>
              </a:moveTo>
              <a:lnTo>
                <a:pt x="1512179" y="258801"/>
              </a:lnTo>
              <a:lnTo>
                <a:pt x="0" y="258801"/>
              </a:lnTo>
              <a:lnTo>
                <a:pt x="0" y="37976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A606F6-F038-4C12-AF6A-7C04A40D8485}">
      <dsp:nvSpPr>
        <dsp:cNvPr id="0" name=""/>
        <dsp:cNvSpPr/>
      </dsp:nvSpPr>
      <dsp:spPr>
        <a:xfrm>
          <a:off x="2158145" y="1044936"/>
          <a:ext cx="2365531" cy="379768"/>
        </a:xfrm>
        <a:custGeom>
          <a:avLst/>
          <a:gdLst/>
          <a:ahLst/>
          <a:cxnLst/>
          <a:rect l="0" t="0" r="0" b="0"/>
          <a:pathLst>
            <a:path>
              <a:moveTo>
                <a:pt x="2365531" y="0"/>
              </a:moveTo>
              <a:lnTo>
                <a:pt x="2365531" y="258801"/>
              </a:lnTo>
              <a:lnTo>
                <a:pt x="0" y="258801"/>
              </a:lnTo>
              <a:lnTo>
                <a:pt x="0" y="37976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F7245F-4EDA-401D-8F1C-06408ECDBC47}">
      <dsp:nvSpPr>
        <dsp:cNvPr id="0" name=""/>
        <dsp:cNvSpPr/>
      </dsp:nvSpPr>
      <dsp:spPr>
        <a:xfrm>
          <a:off x="3870779" y="215755"/>
          <a:ext cx="1305795" cy="8291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5A65C-38A8-4E95-BA2A-3F6C975EDEDF}">
      <dsp:nvSpPr>
        <dsp:cNvPr id="0" name=""/>
        <dsp:cNvSpPr/>
      </dsp:nvSpPr>
      <dsp:spPr>
        <a:xfrm>
          <a:off x="4015867" y="353589"/>
          <a:ext cx="1305795" cy="829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err="1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실무실습</a:t>
          </a:r>
          <a:endParaRPr lang="ko-KR" altLang="en-US" sz="15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4040153" y="377875"/>
        <a:ext cx="1257223" cy="780608"/>
      </dsp:txXfrm>
    </dsp:sp>
    <dsp:sp modelId="{432B5849-0C29-4209-BDF7-DC4454A0179E}">
      <dsp:nvSpPr>
        <dsp:cNvPr id="0" name=""/>
        <dsp:cNvSpPr/>
      </dsp:nvSpPr>
      <dsp:spPr>
        <a:xfrm>
          <a:off x="1505247" y="1424704"/>
          <a:ext cx="1305795" cy="8291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E224F-29E9-4D86-89A8-185DBA79942C}">
      <dsp:nvSpPr>
        <dsp:cNvPr id="0" name=""/>
        <dsp:cNvSpPr/>
      </dsp:nvSpPr>
      <dsp:spPr>
        <a:xfrm>
          <a:off x="1650336" y="1562538"/>
          <a:ext cx="1305795" cy="829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필수</a:t>
          </a:r>
          <a:endParaRPr lang="en-US" altLang="ko-KR" sz="1500" kern="1200" dirty="0" smtClean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err="1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실무실습</a:t>
          </a:r>
          <a:endParaRPr lang="ko-KR" altLang="en-US" sz="15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1674622" y="1586824"/>
        <a:ext cx="1257223" cy="780608"/>
      </dsp:txXfrm>
    </dsp:sp>
    <dsp:sp modelId="{19F19C76-14A7-449C-BD3D-17B996AF98AF}">
      <dsp:nvSpPr>
        <dsp:cNvPr id="0" name=""/>
        <dsp:cNvSpPr/>
      </dsp:nvSpPr>
      <dsp:spPr>
        <a:xfrm>
          <a:off x="-6931" y="2633653"/>
          <a:ext cx="1305795" cy="8291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4B1B3-8016-484B-88F8-6DBCA27166E1}">
      <dsp:nvSpPr>
        <dsp:cNvPr id="0" name=""/>
        <dsp:cNvSpPr/>
      </dsp:nvSpPr>
      <dsp:spPr>
        <a:xfrm>
          <a:off x="138157" y="2771487"/>
          <a:ext cx="1305795" cy="829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병원실무실습 </a:t>
          </a:r>
          <a:r>
            <a:rPr lang="en-US" altLang="ko-KR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Ⅰ</a:t>
          </a:r>
        </a:p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병원실무실습 </a:t>
          </a:r>
          <a:r>
            <a:rPr lang="en-US" altLang="ko-KR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Ⅱ</a:t>
          </a:r>
          <a:endParaRPr lang="ko-KR" altLang="en-US" sz="13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162443" y="2795773"/>
        <a:ext cx="1257223" cy="780608"/>
      </dsp:txXfrm>
    </dsp:sp>
    <dsp:sp modelId="{52FFEEB5-8FF2-4198-A403-C3827BC85B0C}">
      <dsp:nvSpPr>
        <dsp:cNvPr id="0" name=""/>
        <dsp:cNvSpPr/>
      </dsp:nvSpPr>
      <dsp:spPr>
        <a:xfrm>
          <a:off x="1525109" y="2633653"/>
          <a:ext cx="1305795" cy="8291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15E5A-B26A-4E97-BB1B-8517FC6C334C}">
      <dsp:nvSpPr>
        <dsp:cNvPr id="0" name=""/>
        <dsp:cNvSpPr/>
      </dsp:nvSpPr>
      <dsp:spPr>
        <a:xfrm>
          <a:off x="1670197" y="2771487"/>
          <a:ext cx="1305795" cy="829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err="1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지역약국</a:t>
          </a:r>
          <a:r>
            <a:rPr lang="ko-KR" altLang="en-US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</a:t>
          </a:r>
          <a:endParaRPr lang="en-US" altLang="ko-KR" sz="1300" kern="1200" dirty="0" smtClean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err="1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실무실습</a:t>
          </a:r>
          <a:endParaRPr lang="ko-KR" altLang="en-US" sz="13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1694483" y="2795773"/>
        <a:ext cx="1257223" cy="780608"/>
      </dsp:txXfrm>
    </dsp:sp>
    <dsp:sp modelId="{49C88132-D36F-4ADA-94E8-BD5CADA93565}">
      <dsp:nvSpPr>
        <dsp:cNvPr id="0" name=""/>
        <dsp:cNvSpPr/>
      </dsp:nvSpPr>
      <dsp:spPr>
        <a:xfrm>
          <a:off x="3017401" y="2633653"/>
          <a:ext cx="1305795" cy="8291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9AD34F-736E-41B4-9F79-7DDCA48D5FFA}">
      <dsp:nvSpPr>
        <dsp:cNvPr id="0" name=""/>
        <dsp:cNvSpPr/>
      </dsp:nvSpPr>
      <dsp:spPr>
        <a:xfrm>
          <a:off x="3162489" y="2771487"/>
          <a:ext cx="1305795" cy="829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제약 및 의약품</a:t>
          </a:r>
          <a:endParaRPr lang="en-US" altLang="ko-KR" sz="1300" kern="1200" dirty="0" smtClean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행정실무실습</a:t>
          </a:r>
          <a:endParaRPr lang="ko-KR" altLang="en-US" sz="13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3186775" y="2795773"/>
        <a:ext cx="1257223" cy="780608"/>
      </dsp:txXfrm>
    </dsp:sp>
    <dsp:sp modelId="{B296B26D-ABC4-404A-8E5F-C7B53C2ADFBE}">
      <dsp:nvSpPr>
        <dsp:cNvPr id="0" name=""/>
        <dsp:cNvSpPr/>
      </dsp:nvSpPr>
      <dsp:spPr>
        <a:xfrm>
          <a:off x="6032096" y="1424704"/>
          <a:ext cx="1305795" cy="8291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37284-C070-4068-AA09-3FBBD26907A6}">
      <dsp:nvSpPr>
        <dsp:cNvPr id="0" name=""/>
        <dsp:cNvSpPr/>
      </dsp:nvSpPr>
      <dsp:spPr>
        <a:xfrm>
          <a:off x="6177185" y="1562538"/>
          <a:ext cx="1305795" cy="829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심화</a:t>
          </a:r>
          <a:endParaRPr lang="en-US" altLang="ko-KR" sz="1500" kern="1200" dirty="0" smtClean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err="1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실무실습</a:t>
          </a:r>
          <a:endParaRPr lang="ko-KR" altLang="en-US" sz="15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6201471" y="1586824"/>
        <a:ext cx="1257223" cy="780608"/>
      </dsp:txXfrm>
    </dsp:sp>
    <dsp:sp modelId="{9AA4B4BD-4065-4DC0-B844-0F7B63415E95}">
      <dsp:nvSpPr>
        <dsp:cNvPr id="0" name=""/>
        <dsp:cNvSpPr/>
      </dsp:nvSpPr>
      <dsp:spPr>
        <a:xfrm>
          <a:off x="4529567" y="2633653"/>
          <a:ext cx="1305795" cy="82918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E6EBF-3619-40F7-99A9-9FBEAA119A6C}">
      <dsp:nvSpPr>
        <dsp:cNvPr id="0" name=""/>
        <dsp:cNvSpPr/>
      </dsp:nvSpPr>
      <dsp:spPr>
        <a:xfrm>
          <a:off x="4674655" y="2771487"/>
          <a:ext cx="1305795" cy="829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병원</a:t>
          </a:r>
          <a:endParaRPr lang="en-US" altLang="ko-KR" sz="1300" kern="1200" dirty="0" smtClean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심화실무실습</a:t>
          </a:r>
          <a:endParaRPr lang="ko-KR" altLang="en-US" sz="13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4698941" y="2795773"/>
        <a:ext cx="1257223" cy="780608"/>
      </dsp:txXfrm>
    </dsp:sp>
    <dsp:sp modelId="{EADB0DED-7AA5-4CA6-9988-01D31FA7781D}">
      <dsp:nvSpPr>
        <dsp:cNvPr id="0" name=""/>
        <dsp:cNvSpPr/>
      </dsp:nvSpPr>
      <dsp:spPr>
        <a:xfrm>
          <a:off x="6042804" y="2633653"/>
          <a:ext cx="1305795" cy="82918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12557-0EBB-42BC-952C-393F5CEE76ED}">
      <dsp:nvSpPr>
        <dsp:cNvPr id="0" name=""/>
        <dsp:cNvSpPr/>
      </dsp:nvSpPr>
      <dsp:spPr>
        <a:xfrm>
          <a:off x="6187892" y="2771487"/>
          <a:ext cx="1305795" cy="829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제약</a:t>
          </a:r>
          <a:endParaRPr lang="en-US" altLang="ko-KR" sz="1300" kern="1200" dirty="0" smtClean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심화실무실습</a:t>
          </a:r>
          <a:endParaRPr lang="ko-KR" altLang="en-US" sz="13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6212178" y="2795773"/>
        <a:ext cx="1257223" cy="780608"/>
      </dsp:txXfrm>
    </dsp:sp>
    <dsp:sp modelId="{024C66C0-0A44-4CCD-AE57-AF876FD7DC75}">
      <dsp:nvSpPr>
        <dsp:cNvPr id="0" name=""/>
        <dsp:cNvSpPr/>
      </dsp:nvSpPr>
      <dsp:spPr>
        <a:xfrm>
          <a:off x="7564633" y="2633653"/>
          <a:ext cx="1305795" cy="82918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8A9F6-743F-4865-9D12-46778310D57C}">
      <dsp:nvSpPr>
        <dsp:cNvPr id="0" name=""/>
        <dsp:cNvSpPr/>
      </dsp:nvSpPr>
      <dsp:spPr>
        <a:xfrm>
          <a:off x="7709722" y="2771487"/>
          <a:ext cx="1305795" cy="829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연구</a:t>
          </a:r>
          <a:endParaRPr lang="en-US" altLang="ko-KR" sz="1300" kern="1200" dirty="0" smtClean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심화실무실습</a:t>
          </a:r>
          <a:endParaRPr lang="ko-KR" altLang="en-US" sz="13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7734008" y="2795773"/>
        <a:ext cx="1257223" cy="780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CD935-D463-401E-A637-741FD133DD08}">
      <dsp:nvSpPr>
        <dsp:cNvPr id="0" name=""/>
        <dsp:cNvSpPr/>
      </dsp:nvSpPr>
      <dsp:spPr>
        <a:xfrm rot="5400000">
          <a:off x="-125208" y="135412"/>
          <a:ext cx="832840" cy="58298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5</a:t>
          </a:r>
          <a:r>
            <a:rPr lang="ko-KR" altLang="en-US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sz="13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 rot="-5400000">
        <a:off x="-282" y="301980"/>
        <a:ext cx="582988" cy="249852"/>
      </dsp:txXfrm>
    </dsp:sp>
    <dsp:sp modelId="{A9509943-DDF7-4A7B-9256-C6CE9FD188DF}">
      <dsp:nvSpPr>
        <dsp:cNvPr id="0" name=""/>
        <dsp:cNvSpPr/>
      </dsp:nvSpPr>
      <dsp:spPr>
        <a:xfrm rot="5400000">
          <a:off x="1568710" y="-975518"/>
          <a:ext cx="541346" cy="25133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b="0" kern="1200" dirty="0" smtClean="0"/>
            <a:t>조기 필수실무실습 신청 및  배정</a:t>
          </a:r>
          <a:endParaRPr lang="ko-KR" altLang="en-US" sz="1200" b="0" kern="1200" dirty="0"/>
        </a:p>
      </dsp:txBody>
      <dsp:txXfrm rot="-5400000">
        <a:off x="582706" y="36912"/>
        <a:ext cx="2486929" cy="488494"/>
      </dsp:txXfrm>
    </dsp:sp>
    <dsp:sp modelId="{970FF391-C914-41ED-BFC3-AD9BF427F64F}">
      <dsp:nvSpPr>
        <dsp:cNvPr id="0" name=""/>
        <dsp:cNvSpPr/>
      </dsp:nvSpPr>
      <dsp:spPr>
        <a:xfrm rot="5400000">
          <a:off x="-125208" y="848182"/>
          <a:ext cx="832840" cy="58298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6-8</a:t>
          </a:r>
          <a:r>
            <a:rPr lang="ko-KR" altLang="en-US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sz="13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 rot="-5400000">
        <a:off x="-282" y="1014750"/>
        <a:ext cx="582988" cy="249852"/>
      </dsp:txXfrm>
    </dsp:sp>
    <dsp:sp modelId="{60859079-47E4-4074-B820-A0BAE82720CE}">
      <dsp:nvSpPr>
        <dsp:cNvPr id="0" name=""/>
        <dsp:cNvSpPr/>
      </dsp:nvSpPr>
      <dsp:spPr>
        <a:xfrm rot="5400000">
          <a:off x="1568710" y="-262748"/>
          <a:ext cx="541346" cy="25133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b="0" kern="1200" dirty="0" smtClean="0"/>
            <a:t>조기 필수실무실습 진행</a:t>
          </a:r>
          <a:endParaRPr lang="ko-KR" altLang="en-US" sz="1200" b="0" kern="1200" dirty="0"/>
        </a:p>
      </dsp:txBody>
      <dsp:txXfrm rot="-5400000">
        <a:off x="582706" y="749682"/>
        <a:ext cx="2486929" cy="488494"/>
      </dsp:txXfrm>
    </dsp:sp>
    <dsp:sp modelId="{42572F02-BB8B-42D5-8B5C-856F76B32877}">
      <dsp:nvSpPr>
        <dsp:cNvPr id="0" name=""/>
        <dsp:cNvSpPr/>
      </dsp:nvSpPr>
      <dsp:spPr>
        <a:xfrm rot="5400000">
          <a:off x="-125208" y="1607786"/>
          <a:ext cx="832840" cy="58298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10</a:t>
          </a:r>
          <a:r>
            <a:rPr lang="ko-KR" altLang="en-US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sz="13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 rot="-5400000">
        <a:off x="-282" y="1774354"/>
        <a:ext cx="582988" cy="249852"/>
      </dsp:txXfrm>
    </dsp:sp>
    <dsp:sp modelId="{B14A64B8-E824-49EA-B987-C91D5B849B59}">
      <dsp:nvSpPr>
        <dsp:cNvPr id="0" name=""/>
        <dsp:cNvSpPr/>
      </dsp:nvSpPr>
      <dsp:spPr>
        <a:xfrm rot="5400000">
          <a:off x="1522158" y="507639"/>
          <a:ext cx="635015" cy="25133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b="0" kern="1200" dirty="0" err="1" smtClean="0"/>
            <a:t>실무실습</a:t>
          </a:r>
          <a:r>
            <a:rPr lang="ko-KR" altLang="en-US" sz="1200" b="0" kern="1200" dirty="0" smtClean="0"/>
            <a:t> 설명회</a:t>
          </a:r>
          <a:endParaRPr lang="ko-KR" altLang="en-US" sz="1200" b="0" kern="1200" dirty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b="0" kern="1200" dirty="0" smtClean="0"/>
            <a:t>필수실무실습 사이트 정보 공개 </a:t>
          </a:r>
          <a:endParaRPr lang="ko-KR" altLang="en-US" sz="1200" b="0" kern="1200" dirty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b="0" kern="1200" dirty="0" smtClean="0">
              <a:solidFill>
                <a:srgbClr val="006600"/>
              </a:solidFill>
            </a:rPr>
            <a:t>신청 및 배정</a:t>
          </a:r>
          <a:endParaRPr lang="ko-KR" altLang="en-US" sz="1200" b="0" kern="1200" dirty="0">
            <a:solidFill>
              <a:srgbClr val="006600"/>
            </a:solidFill>
          </a:endParaRPr>
        </a:p>
      </dsp:txBody>
      <dsp:txXfrm rot="-5400000">
        <a:off x="582989" y="1477808"/>
        <a:ext cx="2482356" cy="573017"/>
      </dsp:txXfrm>
    </dsp:sp>
    <dsp:sp modelId="{0EF0DAD9-FA2B-4484-BC67-E4CEA3031D38}">
      <dsp:nvSpPr>
        <dsp:cNvPr id="0" name=""/>
        <dsp:cNvSpPr/>
      </dsp:nvSpPr>
      <dsp:spPr>
        <a:xfrm rot="5400000">
          <a:off x="-125208" y="2320556"/>
          <a:ext cx="832840" cy="58298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11</a:t>
          </a:r>
          <a:r>
            <a:rPr lang="ko-KR" altLang="en-US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sz="13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 rot="-5400000">
        <a:off x="-282" y="2487124"/>
        <a:ext cx="582988" cy="249852"/>
      </dsp:txXfrm>
    </dsp:sp>
    <dsp:sp modelId="{8BECEA2B-3A24-46E3-9B4D-40DDE0ADA965}">
      <dsp:nvSpPr>
        <dsp:cNvPr id="0" name=""/>
        <dsp:cNvSpPr/>
      </dsp:nvSpPr>
      <dsp:spPr>
        <a:xfrm rot="5400000">
          <a:off x="1573142" y="1214481"/>
          <a:ext cx="533047" cy="25133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b="0" kern="1200" dirty="0" smtClean="0">
              <a:solidFill>
                <a:srgbClr val="006600"/>
              </a:solidFill>
            </a:rPr>
            <a:t>배정 최종 결과 확인</a:t>
          </a:r>
          <a:endParaRPr lang="ko-KR" altLang="en-US" sz="1200" b="0" kern="1200" dirty="0">
            <a:solidFill>
              <a:srgbClr val="006600"/>
            </a:solidFill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b="0" kern="1200" dirty="0" smtClean="0">
              <a:solidFill>
                <a:srgbClr val="006600"/>
              </a:solidFill>
            </a:rPr>
            <a:t>실습장 요청 서류 제출 시작</a:t>
          </a:r>
          <a:endParaRPr lang="ko-KR" altLang="en-US" sz="1200" b="0" kern="1200" dirty="0">
            <a:solidFill>
              <a:srgbClr val="006600"/>
            </a:solidFill>
          </a:endParaRPr>
        </a:p>
      </dsp:txBody>
      <dsp:txXfrm rot="-5400000">
        <a:off x="582989" y="2230656"/>
        <a:ext cx="2487334" cy="481005"/>
      </dsp:txXfrm>
    </dsp:sp>
    <dsp:sp modelId="{7CA3E0C6-4DC8-49B7-8C6F-22FA176276B5}">
      <dsp:nvSpPr>
        <dsp:cNvPr id="0" name=""/>
        <dsp:cNvSpPr/>
      </dsp:nvSpPr>
      <dsp:spPr>
        <a:xfrm rot="5400000">
          <a:off x="-125208" y="3033325"/>
          <a:ext cx="832840" cy="58298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12</a:t>
          </a:r>
          <a:r>
            <a:rPr lang="ko-KR" altLang="en-US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sz="13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 rot="-5400000">
        <a:off x="-282" y="3199893"/>
        <a:ext cx="582988" cy="249852"/>
      </dsp:txXfrm>
    </dsp:sp>
    <dsp:sp modelId="{6D6E2FE5-8E16-4902-A3A7-90A4EEC506CA}">
      <dsp:nvSpPr>
        <dsp:cNvPr id="0" name=""/>
        <dsp:cNvSpPr/>
      </dsp:nvSpPr>
      <dsp:spPr>
        <a:xfrm rot="5400000">
          <a:off x="1556319" y="1922660"/>
          <a:ext cx="541346" cy="25133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b="0" kern="1200" dirty="0" smtClean="0"/>
            <a:t>필수실무실습 시작</a:t>
          </a:r>
          <a:endParaRPr lang="ko-KR" altLang="en-US" sz="1200" b="0" kern="1200" dirty="0"/>
        </a:p>
      </dsp:txBody>
      <dsp:txXfrm rot="-5400000">
        <a:off x="570315" y="2935090"/>
        <a:ext cx="2486929" cy="488494"/>
      </dsp:txXfrm>
    </dsp:sp>
    <dsp:sp modelId="{85317D81-BD12-46D9-BAB7-E85807F06BC3}">
      <dsp:nvSpPr>
        <dsp:cNvPr id="0" name=""/>
        <dsp:cNvSpPr/>
      </dsp:nvSpPr>
      <dsp:spPr>
        <a:xfrm rot="5400000">
          <a:off x="-125208" y="3746095"/>
          <a:ext cx="832840" cy="58298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1-2</a:t>
          </a:r>
          <a:r>
            <a:rPr lang="ko-KR" altLang="en-US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sz="13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 rot="-5400000">
        <a:off x="-282" y="3912663"/>
        <a:ext cx="582988" cy="249852"/>
      </dsp:txXfrm>
    </dsp:sp>
    <dsp:sp modelId="{653767A7-CBBF-441C-904D-1BB1E0E4B605}">
      <dsp:nvSpPr>
        <dsp:cNvPr id="0" name=""/>
        <dsp:cNvSpPr/>
      </dsp:nvSpPr>
      <dsp:spPr>
        <a:xfrm rot="5400000">
          <a:off x="1556897" y="2622922"/>
          <a:ext cx="541346" cy="25144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b="0" kern="1200" dirty="0" smtClean="0"/>
            <a:t>제약 및 보건 행정 부트캠프</a:t>
          </a:r>
          <a:endParaRPr lang="ko-KR" altLang="en-US" sz="1200" b="0" kern="1200" dirty="0"/>
        </a:p>
      </dsp:txBody>
      <dsp:txXfrm rot="-5400000">
        <a:off x="570327" y="3635918"/>
        <a:ext cx="2488060" cy="4884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CD935-D463-401E-A637-741FD133DD08}">
      <dsp:nvSpPr>
        <dsp:cNvPr id="0" name=""/>
        <dsp:cNvSpPr/>
      </dsp:nvSpPr>
      <dsp:spPr>
        <a:xfrm rot="5400000">
          <a:off x="-126975" y="129499"/>
          <a:ext cx="844621" cy="59123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10-11</a:t>
          </a:r>
          <a:r>
            <a:rPr lang="ko-KR" altLang="en-US" sz="12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sz="12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 rot="-5400000">
        <a:off x="-281" y="298422"/>
        <a:ext cx="591234" cy="253387"/>
      </dsp:txXfrm>
    </dsp:sp>
    <dsp:sp modelId="{A9509943-DDF7-4A7B-9256-C6CE9FD188DF}">
      <dsp:nvSpPr>
        <dsp:cNvPr id="0" name=""/>
        <dsp:cNvSpPr/>
      </dsp:nvSpPr>
      <dsp:spPr>
        <a:xfrm rot="5400000">
          <a:off x="1569005" y="-975246"/>
          <a:ext cx="549003" cy="25051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/>
            <a:t>실무실습 설명회</a:t>
          </a:r>
          <a:endParaRPr lang="ko-KR" altLang="en-US" sz="1200" kern="1200" dirty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b="1" kern="1200" dirty="0" smtClean="0">
              <a:solidFill>
                <a:srgbClr val="006600"/>
              </a:solidFill>
            </a:rPr>
            <a:t>제약 심화실무실습 신청 시작</a:t>
          </a:r>
          <a:endParaRPr lang="ko-KR" altLang="en-US" sz="1200" b="1" kern="1200" dirty="0">
            <a:solidFill>
              <a:srgbClr val="006600"/>
            </a:solidFill>
          </a:endParaRPr>
        </a:p>
      </dsp:txBody>
      <dsp:txXfrm rot="-5400000">
        <a:off x="590952" y="29607"/>
        <a:ext cx="2478309" cy="495403"/>
      </dsp:txXfrm>
    </dsp:sp>
    <dsp:sp modelId="{970FF391-C914-41ED-BFC3-AD9BF427F64F}">
      <dsp:nvSpPr>
        <dsp:cNvPr id="0" name=""/>
        <dsp:cNvSpPr/>
      </dsp:nvSpPr>
      <dsp:spPr>
        <a:xfrm rot="5400000">
          <a:off x="-126975" y="852352"/>
          <a:ext cx="844621" cy="59123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12</a:t>
          </a:r>
          <a:r>
            <a:rPr lang="ko-KR" altLang="en-US" sz="12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sz="12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 rot="-5400000">
        <a:off x="-281" y="1021275"/>
        <a:ext cx="591234" cy="253387"/>
      </dsp:txXfrm>
    </dsp:sp>
    <dsp:sp modelId="{60859079-47E4-4074-B820-A0BAE82720CE}">
      <dsp:nvSpPr>
        <dsp:cNvPr id="0" name=""/>
        <dsp:cNvSpPr/>
      </dsp:nvSpPr>
      <dsp:spPr>
        <a:xfrm rot="5400000">
          <a:off x="1569005" y="-252393"/>
          <a:ext cx="549003" cy="25051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/>
            <a:t>연구심화실습 선지원</a:t>
          </a:r>
          <a:endParaRPr lang="ko-KR" altLang="en-US" sz="1200" kern="1200" dirty="0"/>
        </a:p>
      </dsp:txBody>
      <dsp:txXfrm rot="-5400000">
        <a:off x="590952" y="752460"/>
        <a:ext cx="2478309" cy="495403"/>
      </dsp:txXfrm>
    </dsp:sp>
    <dsp:sp modelId="{42572F02-BB8B-42D5-8B5C-856F76B32877}">
      <dsp:nvSpPr>
        <dsp:cNvPr id="0" name=""/>
        <dsp:cNvSpPr/>
      </dsp:nvSpPr>
      <dsp:spPr>
        <a:xfrm rot="5400000">
          <a:off x="-126975" y="1575204"/>
          <a:ext cx="844621" cy="59123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1-2</a:t>
          </a:r>
          <a:r>
            <a:rPr lang="ko-KR" altLang="en-US" sz="12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sz="12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 rot="-5400000">
        <a:off x="-281" y="1744127"/>
        <a:ext cx="591234" cy="253387"/>
      </dsp:txXfrm>
    </dsp:sp>
    <dsp:sp modelId="{B14A64B8-E824-49EA-B987-C91D5B849B59}">
      <dsp:nvSpPr>
        <dsp:cNvPr id="0" name=""/>
        <dsp:cNvSpPr/>
      </dsp:nvSpPr>
      <dsp:spPr>
        <a:xfrm rot="5400000">
          <a:off x="1569287" y="478523"/>
          <a:ext cx="549003" cy="25051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/>
            <a:t>해외 심화실무실습 </a:t>
          </a:r>
          <a:r>
            <a:rPr lang="ko-KR" altLang="en-US" sz="1200" i="0" u="none" kern="1200" dirty="0" smtClean="0">
              <a:solidFill>
                <a:schemeClr val="tx1"/>
              </a:solidFill>
            </a:rPr>
            <a:t>지원 </a:t>
          </a:r>
          <a:r>
            <a:rPr lang="en-US" altLang="ko-KR" sz="1200" i="0" u="none" kern="1200" dirty="0" smtClean="0">
              <a:solidFill>
                <a:schemeClr val="tx1"/>
              </a:solidFill>
            </a:rPr>
            <a:t>(</a:t>
          </a:r>
          <a:r>
            <a:rPr lang="ko-KR" altLang="en-US" sz="1200" i="0" u="none" kern="1200" dirty="0" err="1" smtClean="0">
              <a:solidFill>
                <a:schemeClr val="tx1"/>
              </a:solidFill>
            </a:rPr>
            <a:t>미운영</a:t>
          </a:r>
          <a:r>
            <a:rPr lang="en-US" altLang="ko-KR" sz="1200" i="0" u="none" kern="1200" dirty="0" smtClean="0">
              <a:solidFill>
                <a:schemeClr val="tx1"/>
              </a:solidFill>
            </a:rPr>
            <a:t>)</a:t>
          </a:r>
          <a:endParaRPr lang="ko-KR" altLang="en-US" sz="1200" i="0" u="none" kern="1200" dirty="0">
            <a:solidFill>
              <a:schemeClr val="tx1"/>
            </a:solidFill>
          </a:endParaRPr>
        </a:p>
      </dsp:txBody>
      <dsp:txXfrm rot="-5400000">
        <a:off x="591234" y="1483376"/>
        <a:ext cx="2478309" cy="495403"/>
      </dsp:txXfrm>
    </dsp:sp>
    <dsp:sp modelId="{0EF0DAD9-FA2B-4484-BC67-E4CEA3031D38}">
      <dsp:nvSpPr>
        <dsp:cNvPr id="0" name=""/>
        <dsp:cNvSpPr/>
      </dsp:nvSpPr>
      <dsp:spPr>
        <a:xfrm rot="5400000">
          <a:off x="-126975" y="2298056"/>
          <a:ext cx="844621" cy="59123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3-4</a:t>
          </a:r>
          <a:r>
            <a:rPr lang="ko-KR" altLang="en-US" sz="12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sz="12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 rot="-5400000">
        <a:off x="-281" y="2466979"/>
        <a:ext cx="591234" cy="253387"/>
      </dsp:txXfrm>
    </dsp:sp>
    <dsp:sp modelId="{8BECEA2B-3A24-46E3-9B4D-40DDE0ADA965}">
      <dsp:nvSpPr>
        <dsp:cNvPr id="0" name=""/>
        <dsp:cNvSpPr/>
      </dsp:nvSpPr>
      <dsp:spPr>
        <a:xfrm rot="5400000">
          <a:off x="1569005" y="1193310"/>
          <a:ext cx="549003" cy="25051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/>
            <a:t>병원 심화실무실습 사이트 공개 및   신청</a:t>
          </a:r>
          <a:r>
            <a:rPr lang="en-US" altLang="ko-KR" sz="1200" kern="1200" dirty="0" smtClean="0"/>
            <a:t>, </a:t>
          </a:r>
          <a:r>
            <a:rPr lang="ko-KR" altLang="en-US" sz="1200" kern="1200" dirty="0" smtClean="0"/>
            <a:t>배정</a:t>
          </a:r>
          <a:endParaRPr lang="ko-KR" altLang="en-US" sz="1200" kern="1200" dirty="0"/>
        </a:p>
      </dsp:txBody>
      <dsp:txXfrm rot="-5400000">
        <a:off x="590952" y="2198163"/>
        <a:ext cx="2478309" cy="495403"/>
      </dsp:txXfrm>
    </dsp:sp>
    <dsp:sp modelId="{7CA3E0C6-4DC8-49B7-8C6F-22FA176276B5}">
      <dsp:nvSpPr>
        <dsp:cNvPr id="0" name=""/>
        <dsp:cNvSpPr/>
      </dsp:nvSpPr>
      <dsp:spPr>
        <a:xfrm rot="5400000">
          <a:off x="-126975" y="3020908"/>
          <a:ext cx="844621" cy="59123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5</a:t>
          </a:r>
          <a:r>
            <a:rPr lang="ko-KR" altLang="en-US" sz="12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sz="12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 rot="-5400000">
        <a:off x="-281" y="3189831"/>
        <a:ext cx="591234" cy="253387"/>
      </dsp:txXfrm>
    </dsp:sp>
    <dsp:sp modelId="{6D6E2FE5-8E16-4902-A3A7-90A4EEC506CA}">
      <dsp:nvSpPr>
        <dsp:cNvPr id="0" name=""/>
        <dsp:cNvSpPr/>
      </dsp:nvSpPr>
      <dsp:spPr>
        <a:xfrm rot="5400000">
          <a:off x="1569005" y="1916163"/>
          <a:ext cx="549003" cy="25051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b="1" kern="1200" dirty="0" smtClean="0">
              <a:solidFill>
                <a:srgbClr val="006600"/>
              </a:solidFill>
            </a:rPr>
            <a:t>제약 심화실무실습 배정 완료</a:t>
          </a:r>
          <a:endParaRPr lang="ko-KR" altLang="en-US" sz="1200" b="1" kern="1200" dirty="0">
            <a:solidFill>
              <a:srgbClr val="006600"/>
            </a:solidFill>
          </a:endParaRPr>
        </a:p>
      </dsp:txBody>
      <dsp:txXfrm rot="-5400000">
        <a:off x="590952" y="2921016"/>
        <a:ext cx="2478309" cy="495403"/>
      </dsp:txXfrm>
    </dsp:sp>
    <dsp:sp modelId="{85317D81-BD12-46D9-BAB7-E85807F06BC3}">
      <dsp:nvSpPr>
        <dsp:cNvPr id="0" name=""/>
        <dsp:cNvSpPr/>
      </dsp:nvSpPr>
      <dsp:spPr>
        <a:xfrm rot="5400000">
          <a:off x="-126975" y="3743761"/>
          <a:ext cx="844621" cy="59123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6</a:t>
          </a:r>
          <a:r>
            <a:rPr lang="ko-KR" altLang="en-US" sz="12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sz="12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 rot="-5400000">
        <a:off x="-281" y="3912684"/>
        <a:ext cx="591234" cy="253387"/>
      </dsp:txXfrm>
    </dsp:sp>
    <dsp:sp modelId="{653767A7-CBBF-441C-904D-1BB1E0E4B605}">
      <dsp:nvSpPr>
        <dsp:cNvPr id="0" name=""/>
        <dsp:cNvSpPr/>
      </dsp:nvSpPr>
      <dsp:spPr>
        <a:xfrm rot="5400000">
          <a:off x="1569005" y="2638451"/>
          <a:ext cx="549003" cy="25062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/>
            <a:t>연구 심화실무실습 신청 및 배정</a:t>
          </a:r>
          <a:endParaRPr lang="ko-KR" altLang="en-US" sz="1200" kern="1200" dirty="0"/>
        </a:p>
      </dsp:txBody>
      <dsp:txXfrm rot="-5400000">
        <a:off x="590389" y="3643867"/>
        <a:ext cx="2479436" cy="495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590B8-0272-4368-9566-E4E9C5CDBB83}" type="datetimeFigureOut">
              <a:rPr lang="ko-KR" altLang="en-US" smtClean="0"/>
              <a:t>2022-10-04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EC859-D4F9-4E07-94E8-0BADDB83C7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3665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5984" y="2167982"/>
            <a:ext cx="9003323" cy="2007699"/>
          </a:xfr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defRPr sz="4500">
                <a:solidFill>
                  <a:srgbClr val="00462A"/>
                </a:solidFill>
                <a:latin typeface="이화체" panose="02000300000000000000" pitchFamily="2" charset="-127"/>
                <a:ea typeface="이화체" panose="02000300000000000000" pitchFamily="2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D8E48800-8025-4764-8B7B-953D5F0A9D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27"/>
          <a:stretch/>
        </p:blipFill>
        <p:spPr>
          <a:xfrm>
            <a:off x="1241" y="0"/>
            <a:ext cx="12189519" cy="127374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6296420A-36F9-455C-A7D2-BBE68D62EF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" y="3"/>
            <a:ext cx="12189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9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ko-KR" altLang="en-US" dirty="0" smtClean="0"/>
              <a:t>마스터 텍스트 스타일 편집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F69E-6196-42B6-B54D-ABCBA001BE7F}" type="datetime1">
              <a:rPr lang="ko-KR" altLang="en-US" smtClean="0"/>
              <a:t>2022-10-04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587619" y="6179283"/>
            <a:ext cx="824620" cy="365125"/>
          </a:xfrm>
        </p:spPr>
        <p:txBody>
          <a:bodyPr/>
          <a:lstStyle>
            <a:lvl1pPr>
              <a:defRPr>
                <a:solidFill>
                  <a:srgbClr val="8C8E90"/>
                </a:solidFill>
                <a:latin typeface="YD윤고딕 330" panose="02020603020101020101" pitchFamily="18" charset="-127"/>
                <a:ea typeface="YD윤고딕 330" panose="02020603020101020101" pitchFamily="18" charset="-127"/>
              </a:defRPr>
            </a:lvl1pPr>
          </a:lstStyle>
          <a:p>
            <a:fld id="{E98A2F03-CFD3-4116-B783-1D8C8483C4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564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>
            <a:extLst>
              <a:ext uri="{FF2B5EF4-FFF2-40B4-BE49-F238E27FC236}">
                <a16:creationId xmlns:a16="http://schemas.microsoft.com/office/drawing/2014/main" id="{6296420A-36F9-455C-A7D2-BBE68D62EF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" y="3"/>
            <a:ext cx="12189519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510" y="2002634"/>
            <a:ext cx="9145068" cy="2852737"/>
          </a:xfrm>
        </p:spPr>
        <p:txBody>
          <a:bodyPr anchor="ctr">
            <a:normAutofit/>
          </a:bodyPr>
          <a:lstStyle>
            <a:lvl1pPr algn="l">
              <a:lnSpc>
                <a:spcPct val="150000"/>
              </a:lnSpc>
              <a:defRPr sz="3200">
                <a:solidFill>
                  <a:srgbClr val="00462A"/>
                </a:solidFill>
                <a:latin typeface="이화체" panose="02000300000000000000" pitchFamily="2" charset="-127"/>
                <a:ea typeface="이화체" panose="02000300000000000000" pitchFamily="2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D8E48800-8025-4764-8B7B-953D5F0A9D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27"/>
          <a:stretch/>
        </p:blipFill>
        <p:spPr>
          <a:xfrm>
            <a:off x="1241" y="0"/>
            <a:ext cx="12189519" cy="12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2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21328" y="1460500"/>
            <a:ext cx="4547858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69186" y="1460500"/>
            <a:ext cx="4547858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21329" y="5991225"/>
            <a:ext cx="2743200" cy="365125"/>
          </a:xfrm>
        </p:spPr>
        <p:txBody>
          <a:bodyPr/>
          <a:lstStyle/>
          <a:p>
            <a:fld id="{E7F73B92-FFDA-4DF6-B1A7-5B6F0E050AC1}" type="datetime1">
              <a:rPr lang="ko-KR" altLang="en-US" smtClean="0"/>
              <a:t>2022-10-04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2F03-CFD3-4116-B783-1D8C8483C4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213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4FBC-5758-4965-A909-4DACE7CABBDD}" type="datetime1">
              <a:rPr lang="ko-KR" altLang="en-US" smtClean="0"/>
              <a:t>2022-10-04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2F03-CFD3-4116-B783-1D8C8483C4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9963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3763-99D1-4903-8C66-A8E725ADB1AB}" type="datetime1">
              <a:rPr lang="ko-KR" altLang="en-US" smtClean="0"/>
              <a:t>2022-10-04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2F03-CFD3-4116-B783-1D8C8483C4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624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F60430FB-5919-40D4-A84F-DD7206169AD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" y="0"/>
            <a:ext cx="12189519" cy="6858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6296420A-36F9-455C-A7D2-BBE68D62EF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10"/>
          <a:stretch/>
        </p:blipFill>
        <p:spPr>
          <a:xfrm>
            <a:off x="1241" y="3"/>
            <a:ext cx="12189519" cy="1302324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55730" y="199719"/>
            <a:ext cx="10063544" cy="815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53832" y="1617239"/>
            <a:ext cx="100654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 편집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C8940-77A6-42DD-8E68-753F89C17E3F}" type="datetime1">
              <a:rPr lang="ko-KR" altLang="en-US" smtClean="0"/>
              <a:t>2022-10-04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1005580" y="6426282"/>
            <a:ext cx="826199" cy="4795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A2F03-CFD3-4116-B783-1D8C8483C48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43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500" kern="1200">
          <a:solidFill>
            <a:srgbClr val="00482B"/>
          </a:solidFill>
          <a:latin typeface="이화체" panose="02000300000000000000" pitchFamily="2" charset="-127"/>
          <a:ea typeface="이화체" panose="02000300000000000000" pitchFamily="2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YD윤고딕 330" panose="02020603020101020101" pitchFamily="18" charset="-127"/>
          <a:ea typeface="YD윤고딕 330" panose="02020603020101020101" pitchFamily="18" charset="-127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YD윤고딕 330" panose="02020603020101020101" pitchFamily="18" charset="-127"/>
          <a:ea typeface="YD윤고딕 330" panose="02020603020101020101" pitchFamily="18" charset="-127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YD윤고딕 330" panose="02020603020101020101" pitchFamily="18" charset="-127"/>
          <a:ea typeface="YD윤고딕 330" panose="02020603020101020101" pitchFamily="18" charset="-127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YD윤고딕 330" panose="02020603020101020101" pitchFamily="18" charset="-127"/>
          <a:ea typeface="YD윤고딕 330" panose="02020603020101020101" pitchFamily="18" charset="-127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YD윤고딕 330" panose="02020603020101020101" pitchFamily="18" charset="-127"/>
          <a:ea typeface="YD윤고딕 330" panose="02020603020101020101" pitchFamily="18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2023</a:t>
            </a:r>
            <a:r>
              <a:rPr lang="ko-KR" altLang="en-US" dirty="0"/>
              <a:t>학년도</a:t>
            </a:r>
            <a:br>
              <a:rPr lang="ko-KR" altLang="en-US" dirty="0"/>
            </a:br>
            <a:r>
              <a:rPr lang="ko-KR" altLang="en-US" dirty="0"/>
              <a:t>약학대학 실무실습 설명회</a:t>
            </a:r>
          </a:p>
        </p:txBody>
      </p:sp>
      <p:sp>
        <p:nvSpPr>
          <p:cNvPr id="3" name="제목 3"/>
          <p:cNvSpPr txBox="1">
            <a:spLocks/>
          </p:cNvSpPr>
          <p:nvPr/>
        </p:nvSpPr>
        <p:spPr>
          <a:xfrm>
            <a:off x="615983" y="4175681"/>
            <a:ext cx="9003323" cy="20076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1" hangingPunct="1">
              <a:lnSpc>
                <a:spcPct val="150000"/>
              </a:lnSpc>
              <a:spcBef>
                <a:spcPct val="0"/>
              </a:spcBef>
              <a:buNone/>
              <a:defRPr sz="4500" kern="1200">
                <a:solidFill>
                  <a:srgbClr val="00462A"/>
                </a:solidFill>
                <a:latin typeface="이화체" panose="02000300000000000000" pitchFamily="2" charset="-127"/>
                <a:ea typeface="이화체" panose="02000300000000000000" pitchFamily="2" charset="-127"/>
                <a:cs typeface="+mj-cs"/>
              </a:defRPr>
            </a:lvl1pPr>
          </a:lstStyle>
          <a:p>
            <a:r>
              <a:rPr lang="ko-KR" altLang="en-US" sz="2800" dirty="0"/>
              <a:t>이화여자대학교 약학대학</a:t>
            </a:r>
          </a:p>
          <a:p>
            <a:r>
              <a:rPr lang="en-US" altLang="ko-KR" sz="2800" dirty="0" smtClean="0"/>
              <a:t>2022.10.07.(</a:t>
            </a:r>
            <a:r>
              <a:rPr lang="ko-KR" altLang="en-US" sz="2800" dirty="0" smtClean="0"/>
              <a:t>금</a:t>
            </a:r>
            <a:r>
              <a:rPr lang="en-US" altLang="ko-KR" sz="2800" dirty="0" smtClean="0"/>
              <a:t>) 17:00</a:t>
            </a:r>
            <a:endParaRPr lang="en-US" altLang="ko-KR" sz="2800" dirty="0"/>
          </a:p>
          <a:p>
            <a:r>
              <a:rPr lang="ko-KR" altLang="en-US" sz="2800" dirty="0" smtClean="0"/>
              <a:t>약학관 </a:t>
            </a:r>
            <a:r>
              <a:rPr lang="en-US" altLang="ko-KR" sz="2800" dirty="0" smtClean="0"/>
              <a:t>A</a:t>
            </a:r>
            <a:r>
              <a:rPr lang="ko-KR" altLang="en-US" sz="2800" dirty="0" smtClean="0"/>
              <a:t>동 </a:t>
            </a:r>
            <a:r>
              <a:rPr lang="en-US" altLang="ko-KR" sz="2800" dirty="0" smtClean="0"/>
              <a:t>404</a:t>
            </a:r>
            <a:r>
              <a:rPr lang="ko-KR" altLang="en-US" sz="2800" dirty="0" smtClean="0"/>
              <a:t>호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4331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dirty="0"/>
              <a:t> 의료기관 필수실무실습 </a:t>
            </a:r>
            <a:endParaRPr lang="en-US" altLang="ko-KR" dirty="0"/>
          </a:p>
        </p:txBody>
      </p:sp>
      <p:sp>
        <p:nvSpPr>
          <p:cNvPr id="14" name="내용 개체 틀 2"/>
          <p:cNvSpPr>
            <a:spLocks noGrp="1"/>
          </p:cNvSpPr>
          <p:nvPr>
            <p:ph idx="1"/>
          </p:nvPr>
        </p:nvSpPr>
        <p:spPr>
          <a:xfrm>
            <a:off x="853832" y="1617239"/>
            <a:ext cx="10065442" cy="4351338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 smtClean="0"/>
              <a:t>  의료기관 </a:t>
            </a:r>
            <a:endParaRPr lang="ko-KR" altLang="en-US" dirty="0"/>
          </a:p>
          <a:p>
            <a:r>
              <a:rPr lang="ko-KR" altLang="en-US" sz="2000" dirty="0"/>
              <a:t>실습기간 </a:t>
            </a:r>
            <a:r>
              <a:rPr lang="en-US" altLang="ko-KR" sz="2000" dirty="0"/>
              <a:t>: 2022. 12. - 2023. 7</a:t>
            </a:r>
            <a:r>
              <a:rPr lang="ko-KR" altLang="en-US" sz="2000" dirty="0"/>
              <a:t>월 초</a:t>
            </a:r>
            <a:r>
              <a:rPr lang="en-US" altLang="ko-KR" sz="2000" dirty="0"/>
              <a:t>, </a:t>
            </a:r>
            <a:r>
              <a:rPr lang="ko-KR" altLang="en-US" sz="2000" dirty="0"/>
              <a:t>중 </a:t>
            </a:r>
            <a:r>
              <a:rPr lang="en-US" altLang="ko-KR" sz="2000" dirty="0"/>
              <a:t>10</a:t>
            </a:r>
            <a:r>
              <a:rPr lang="ko-KR" altLang="en-US" sz="2000" dirty="0"/>
              <a:t>주 </a:t>
            </a:r>
          </a:p>
          <a:p>
            <a:r>
              <a:rPr lang="ko-KR" altLang="en-US" sz="2000" dirty="0" err="1"/>
              <a:t>실습기관</a:t>
            </a:r>
            <a:r>
              <a:rPr lang="ko-KR" altLang="en-US" sz="2000" dirty="0"/>
              <a:t> </a:t>
            </a:r>
            <a:r>
              <a:rPr lang="en-US" altLang="ko-KR" sz="2000" dirty="0"/>
              <a:t>:  13</a:t>
            </a:r>
            <a:r>
              <a:rPr lang="ko-KR" altLang="en-US" sz="2000" dirty="0"/>
              <a:t>개 의료기관 </a:t>
            </a:r>
            <a:r>
              <a:rPr lang="en-US" altLang="ko-KR" sz="2000" dirty="0"/>
              <a:t>(</a:t>
            </a:r>
            <a:r>
              <a:rPr lang="ko-KR" altLang="en-US" sz="2000" dirty="0"/>
              <a:t>서울 </a:t>
            </a:r>
            <a:r>
              <a:rPr lang="en-US" altLang="ko-KR" sz="2000" dirty="0"/>
              <a:t>10</a:t>
            </a:r>
            <a:r>
              <a:rPr lang="ko-KR" altLang="en-US" sz="2000" dirty="0"/>
              <a:t>개</a:t>
            </a:r>
            <a:r>
              <a:rPr lang="en-US" altLang="ko-KR" sz="2000" dirty="0"/>
              <a:t>, </a:t>
            </a:r>
            <a:r>
              <a:rPr lang="ko-KR" altLang="en-US" sz="2000" dirty="0"/>
              <a:t>경기도 </a:t>
            </a:r>
            <a:r>
              <a:rPr lang="en-US" altLang="ko-KR" sz="2000" dirty="0"/>
              <a:t>3</a:t>
            </a:r>
            <a:r>
              <a:rPr lang="ko-KR" altLang="en-US" sz="2000" dirty="0"/>
              <a:t>개</a:t>
            </a:r>
            <a:r>
              <a:rPr lang="en-US" altLang="ko-KR" sz="2000" dirty="0"/>
              <a:t>)</a:t>
            </a:r>
          </a:p>
          <a:p>
            <a:r>
              <a:rPr lang="ko-KR" altLang="en-US" sz="2000" dirty="0"/>
              <a:t>배정 </a:t>
            </a:r>
            <a:r>
              <a:rPr lang="en-US" altLang="ko-KR" sz="2000" dirty="0"/>
              <a:t>: 128</a:t>
            </a:r>
            <a:r>
              <a:rPr lang="ko-KR" altLang="en-US" sz="2000" dirty="0"/>
              <a:t>명</a:t>
            </a:r>
            <a:r>
              <a:rPr lang="en-US" altLang="ko-KR" sz="2000" dirty="0"/>
              <a:t>(</a:t>
            </a:r>
            <a:r>
              <a:rPr lang="ko-KR" altLang="en-US" sz="2000" dirty="0"/>
              <a:t>조기 </a:t>
            </a:r>
            <a:r>
              <a:rPr lang="en-US" altLang="ko-KR" sz="2000" dirty="0"/>
              <a:t>16</a:t>
            </a:r>
            <a:r>
              <a:rPr lang="ko-KR" altLang="en-US" sz="2000" dirty="0"/>
              <a:t>명 포함</a:t>
            </a:r>
            <a:r>
              <a:rPr lang="en-US" altLang="ko-KR" sz="2000" dirty="0"/>
              <a:t>) / 23-1</a:t>
            </a:r>
            <a:r>
              <a:rPr lang="ko-KR" altLang="en-US" sz="2000" dirty="0"/>
              <a:t>학기 </a:t>
            </a:r>
            <a:r>
              <a:rPr lang="ko-KR" altLang="en-US" sz="2000" dirty="0" err="1"/>
              <a:t>배정인원</a:t>
            </a:r>
            <a:r>
              <a:rPr lang="en-US" altLang="ko-KR" sz="2000" dirty="0"/>
              <a:t>: 112</a:t>
            </a:r>
            <a:r>
              <a:rPr lang="ko-KR" altLang="en-US" sz="2000" dirty="0"/>
              <a:t>명</a:t>
            </a:r>
            <a:r>
              <a:rPr lang="en-US" altLang="ko-KR" sz="2000" dirty="0"/>
              <a:t>(1, 2, 3</a:t>
            </a:r>
            <a:r>
              <a:rPr lang="ko-KR" altLang="en-US" sz="2000" dirty="0"/>
              <a:t>지망 선택</a:t>
            </a:r>
            <a:r>
              <a:rPr lang="en-US" altLang="ko-KR" sz="2000" dirty="0"/>
              <a:t>) 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200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dirty="0"/>
              <a:t> 약국 필수실무실습 </a:t>
            </a:r>
            <a:endParaRPr lang="en-US" altLang="ko-KR" dirty="0"/>
          </a:p>
        </p:txBody>
      </p:sp>
      <p:sp>
        <p:nvSpPr>
          <p:cNvPr id="14" name="내용 개체 틀 2"/>
          <p:cNvSpPr>
            <a:spLocks noGrp="1"/>
          </p:cNvSpPr>
          <p:nvPr>
            <p:ph idx="1"/>
          </p:nvPr>
        </p:nvSpPr>
        <p:spPr>
          <a:xfrm>
            <a:off x="853832" y="1617239"/>
            <a:ext cx="10065442" cy="4351338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/>
              <a:t>  약국  </a:t>
            </a:r>
          </a:p>
          <a:p>
            <a:r>
              <a:rPr lang="ko-KR" altLang="en-US" sz="2000" dirty="0"/>
              <a:t>실습기간 </a:t>
            </a:r>
            <a:r>
              <a:rPr lang="en-US" altLang="ko-KR" sz="2000" dirty="0"/>
              <a:t>: 2022. 12. – 2023. 6</a:t>
            </a:r>
            <a:r>
              <a:rPr lang="ko-KR" altLang="en-US" sz="2000" dirty="0"/>
              <a:t>월 중</a:t>
            </a:r>
            <a:r>
              <a:rPr lang="en-US" altLang="ko-KR" sz="2000" dirty="0"/>
              <a:t>. </a:t>
            </a:r>
            <a:r>
              <a:rPr lang="ko-KR" altLang="en-US" sz="2000" dirty="0"/>
              <a:t>중 </a:t>
            </a:r>
            <a:r>
              <a:rPr lang="en-US" altLang="ko-KR" sz="2000" dirty="0"/>
              <a:t>5</a:t>
            </a:r>
            <a:r>
              <a:rPr lang="ko-KR" altLang="en-US" sz="2000" dirty="0"/>
              <a:t>주 </a:t>
            </a:r>
          </a:p>
          <a:p>
            <a:r>
              <a:rPr lang="ko-KR" altLang="en-US" sz="2000" dirty="0" err="1"/>
              <a:t>실습약국</a:t>
            </a:r>
            <a:r>
              <a:rPr lang="ko-KR" altLang="en-US" sz="2000" dirty="0"/>
              <a:t> </a:t>
            </a:r>
            <a:r>
              <a:rPr lang="en-US" altLang="ko-KR" sz="2000" dirty="0"/>
              <a:t>: 14 </a:t>
            </a:r>
            <a:r>
              <a:rPr lang="ko-KR" altLang="en-US" sz="2000" dirty="0"/>
              <a:t>개 약국 </a:t>
            </a:r>
            <a:r>
              <a:rPr lang="en-US" altLang="ko-KR" sz="2000" dirty="0"/>
              <a:t>(</a:t>
            </a:r>
            <a:r>
              <a:rPr lang="ko-KR" altLang="en-US" sz="2000" dirty="0"/>
              <a:t>서울 </a:t>
            </a:r>
            <a:r>
              <a:rPr lang="en-US" altLang="ko-KR" sz="2000" dirty="0"/>
              <a:t>13</a:t>
            </a:r>
            <a:r>
              <a:rPr lang="ko-KR" altLang="en-US" sz="2000" dirty="0"/>
              <a:t>개</a:t>
            </a:r>
            <a:r>
              <a:rPr lang="en-US" altLang="ko-KR" sz="2000" dirty="0"/>
              <a:t>, </a:t>
            </a:r>
            <a:r>
              <a:rPr lang="ko-KR" altLang="en-US" sz="2000" dirty="0"/>
              <a:t>경기도 </a:t>
            </a:r>
            <a:r>
              <a:rPr lang="en-US" altLang="ko-KR" sz="2000" dirty="0"/>
              <a:t>1</a:t>
            </a:r>
            <a:r>
              <a:rPr lang="ko-KR" altLang="en-US" sz="2000" dirty="0"/>
              <a:t>개</a:t>
            </a:r>
            <a:r>
              <a:rPr lang="en-US" altLang="ko-KR" sz="2000" dirty="0"/>
              <a:t>)</a:t>
            </a:r>
          </a:p>
          <a:p>
            <a:r>
              <a:rPr lang="ko-KR" altLang="en-US" sz="2000" dirty="0"/>
              <a:t>배정 </a:t>
            </a:r>
            <a:r>
              <a:rPr lang="en-US" altLang="ko-KR" sz="2000" dirty="0"/>
              <a:t>: 128</a:t>
            </a:r>
            <a:r>
              <a:rPr lang="ko-KR" altLang="en-US" sz="2000" dirty="0"/>
              <a:t>명</a:t>
            </a:r>
            <a:r>
              <a:rPr lang="en-US" altLang="ko-KR" sz="2000" dirty="0"/>
              <a:t>(</a:t>
            </a:r>
            <a:r>
              <a:rPr lang="ko-KR" altLang="en-US" sz="2000" dirty="0"/>
              <a:t>조기 </a:t>
            </a:r>
            <a:r>
              <a:rPr lang="en-US" altLang="ko-KR" sz="2000" dirty="0"/>
              <a:t>29</a:t>
            </a:r>
            <a:r>
              <a:rPr lang="ko-KR" altLang="en-US" sz="2000" dirty="0"/>
              <a:t>명 포함</a:t>
            </a:r>
            <a:r>
              <a:rPr lang="en-US" altLang="ko-KR" sz="2000" dirty="0"/>
              <a:t>) / 23-1</a:t>
            </a:r>
            <a:r>
              <a:rPr lang="ko-KR" altLang="en-US" sz="2000" dirty="0"/>
              <a:t>학기 </a:t>
            </a:r>
            <a:r>
              <a:rPr lang="ko-KR" altLang="en-US" sz="2000" dirty="0" err="1"/>
              <a:t>배정인원</a:t>
            </a:r>
            <a:r>
              <a:rPr lang="en-US" altLang="ko-KR" sz="2000" dirty="0"/>
              <a:t>: 99</a:t>
            </a:r>
            <a:r>
              <a:rPr lang="ko-KR" altLang="en-US" sz="2000" dirty="0"/>
              <a:t>명 </a:t>
            </a:r>
            <a:r>
              <a:rPr lang="en-US" altLang="ko-KR" sz="2000" dirty="0"/>
              <a:t>(1, 2, 3</a:t>
            </a:r>
            <a:r>
              <a:rPr lang="ko-KR" altLang="en-US" sz="2000" dirty="0"/>
              <a:t>지망 선택</a:t>
            </a:r>
            <a:r>
              <a:rPr lang="en-US" altLang="ko-KR" sz="2000" dirty="0"/>
              <a:t>) 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63496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필수실무실습 </a:t>
            </a:r>
            <a:r>
              <a:rPr lang="ko-KR" altLang="en-US" dirty="0" smtClean="0"/>
              <a:t>준비 </a:t>
            </a:r>
            <a:r>
              <a:rPr lang="ko-KR" altLang="en-US" dirty="0"/>
              <a:t>유의사항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55730" y="1216185"/>
            <a:ext cx="10566249" cy="521367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실습 준비</a:t>
            </a:r>
            <a:endParaRPr lang="en-US" altLang="ko-KR" sz="1800" dirty="0" smtClean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1176572" y="1737552"/>
            <a:ext cx="10678544" cy="2363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10000"/>
                  </a:schemeClr>
                </a:solidFill>
                <a:latin typeface="YD윤고딕 330" panose="02020603020101020101" pitchFamily="18" charset="-127"/>
                <a:ea typeface="YD윤고딕 330" panose="02020603020101020101" pitchFamily="18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10000"/>
                  </a:schemeClr>
                </a:solidFill>
                <a:latin typeface="YD윤고딕 330" panose="02020603020101020101" pitchFamily="18" charset="-127"/>
                <a:ea typeface="YD윤고딕 330" panose="02020603020101020101" pitchFamily="18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YD윤고딕 330" panose="02020603020101020101" pitchFamily="18" charset="-127"/>
                <a:ea typeface="YD윤고딕 330" panose="02020603020101020101" pitchFamily="18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YD윤고딕 330" panose="02020603020101020101" pitchFamily="18" charset="-127"/>
                <a:ea typeface="YD윤고딕 330" panose="02020603020101020101" pitchFamily="18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YD윤고딕 330" panose="02020603020101020101" pitchFamily="18" charset="-127"/>
                <a:ea typeface="YD윤고딕 330" panose="02020603020101020101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dirty="0"/>
              <a:t>실습이 시작되기 전에 </a:t>
            </a:r>
            <a:r>
              <a:rPr lang="ko-KR" altLang="en-US" sz="1400" dirty="0">
                <a:solidFill>
                  <a:srgbClr val="0070C0"/>
                </a:solidFill>
              </a:rPr>
              <a:t>약국과 병원에 먼저 연락</a:t>
            </a:r>
            <a:r>
              <a:rPr lang="en-US" altLang="ko-KR" sz="1400" dirty="0">
                <a:solidFill>
                  <a:srgbClr val="0070C0"/>
                </a:solidFill>
              </a:rPr>
              <a:t>(</a:t>
            </a:r>
            <a:r>
              <a:rPr lang="ko-KR" altLang="en-US" sz="1400" dirty="0">
                <a:solidFill>
                  <a:srgbClr val="0070C0"/>
                </a:solidFill>
              </a:rPr>
              <a:t>전화 </a:t>
            </a:r>
            <a:r>
              <a:rPr lang="en-US" altLang="ko-KR" sz="1400" dirty="0">
                <a:solidFill>
                  <a:srgbClr val="0070C0"/>
                </a:solidFill>
              </a:rPr>
              <a:t>or </a:t>
            </a:r>
            <a:r>
              <a:rPr lang="ko-KR" altLang="en-US" sz="1400" dirty="0">
                <a:solidFill>
                  <a:srgbClr val="0070C0"/>
                </a:solidFill>
              </a:rPr>
              <a:t>방문</a:t>
            </a:r>
            <a:r>
              <a:rPr lang="en-US" altLang="ko-KR" sz="1400" dirty="0">
                <a:solidFill>
                  <a:srgbClr val="0070C0"/>
                </a:solidFill>
              </a:rPr>
              <a:t>)</a:t>
            </a:r>
            <a:r>
              <a:rPr lang="ko-KR" altLang="en-US" sz="1400" dirty="0">
                <a:solidFill>
                  <a:srgbClr val="0070C0"/>
                </a:solidFill>
              </a:rPr>
              <a:t>해 인사 드려주세요</a:t>
            </a:r>
            <a:r>
              <a:rPr lang="en-US" altLang="ko-KR" sz="1400" dirty="0"/>
              <a:t>. </a:t>
            </a:r>
          </a:p>
          <a:p>
            <a:pPr marL="0" indent="0">
              <a:buNone/>
            </a:pPr>
            <a:r>
              <a:rPr lang="en-US" altLang="ko-KR" sz="1400" dirty="0" smtClean="0"/>
              <a:t>   (</a:t>
            </a:r>
            <a:r>
              <a:rPr lang="ko-KR" altLang="en-US" sz="1400" dirty="0" err="1"/>
              <a:t>준비사항은</a:t>
            </a:r>
            <a:r>
              <a:rPr lang="ko-KR" altLang="en-US" sz="1400" dirty="0"/>
              <a:t> 실습장 안내에 따라주세요</a:t>
            </a:r>
            <a:r>
              <a:rPr lang="en-US" altLang="ko-KR" sz="1400" dirty="0"/>
              <a:t>)</a:t>
            </a:r>
          </a:p>
          <a:p>
            <a:r>
              <a:rPr lang="ko-KR" altLang="en-US" sz="1400" dirty="0"/>
              <a:t>병원 실습의 경우 사이트 별로 제출해야 하는 </a:t>
            </a:r>
            <a:r>
              <a:rPr lang="ko-KR" altLang="en-US" sz="1400" dirty="0">
                <a:solidFill>
                  <a:srgbClr val="0070C0"/>
                </a:solidFill>
              </a:rPr>
              <a:t>추가 서류가 있으니 확인하시고 기한 내에 제출 바랍니다</a:t>
            </a:r>
            <a:r>
              <a:rPr lang="en-US" altLang="ko-KR" sz="14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ko-KR" sz="1400" dirty="0" smtClean="0"/>
              <a:t>    (</a:t>
            </a:r>
            <a:r>
              <a:rPr lang="ko-KR" altLang="en-US" sz="1400" dirty="0"/>
              <a:t>행정실에서 별도 안내가 있을 예정</a:t>
            </a:r>
            <a:r>
              <a:rPr lang="en-US" altLang="ko-KR" sz="1400" dirty="0"/>
              <a:t>)</a:t>
            </a:r>
          </a:p>
          <a:p>
            <a:r>
              <a:rPr lang="ko-KR" altLang="en-US" sz="1400" dirty="0"/>
              <a:t>실습 준비 기간 및 실습 기간 동안 공지사항은 이화 메일로 전달됩니다</a:t>
            </a:r>
            <a:r>
              <a:rPr lang="en-US" altLang="ko-KR" sz="1400" dirty="0"/>
              <a:t>. </a:t>
            </a:r>
            <a:r>
              <a:rPr lang="ko-KR" altLang="en-US" sz="1400" dirty="0">
                <a:solidFill>
                  <a:srgbClr val="0070C0"/>
                </a:solidFill>
              </a:rPr>
              <a:t>이화 메일을 꼭 확인하세요</a:t>
            </a:r>
            <a:r>
              <a:rPr lang="en-US" altLang="ko-KR" sz="14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ko-KR" sz="1400" dirty="0" smtClean="0"/>
              <a:t>    (</a:t>
            </a:r>
            <a:r>
              <a:rPr lang="ko-KR" altLang="en-US" sz="1400" dirty="0"/>
              <a:t>외부 메일과의 연계 방법은 기타 유의사항을 참고</a:t>
            </a:r>
            <a:r>
              <a:rPr lang="en-US" altLang="ko-KR" sz="1400" dirty="0"/>
              <a:t>)</a:t>
            </a:r>
          </a:p>
          <a:p>
            <a:endParaRPr lang="ko-KR" altLang="en-US" sz="1400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855730" y="4037092"/>
            <a:ext cx="10566249" cy="521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10000"/>
                  </a:schemeClr>
                </a:solidFill>
                <a:latin typeface="YD윤고딕 330" panose="02020603020101020101" pitchFamily="18" charset="-127"/>
                <a:ea typeface="YD윤고딕 330" panose="02020603020101020101" pitchFamily="18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10000"/>
                  </a:schemeClr>
                </a:solidFill>
                <a:latin typeface="YD윤고딕 330" panose="02020603020101020101" pitchFamily="18" charset="-127"/>
                <a:ea typeface="YD윤고딕 330" panose="02020603020101020101" pitchFamily="18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YD윤고딕 330" panose="02020603020101020101" pitchFamily="18" charset="-127"/>
                <a:ea typeface="YD윤고딕 330" panose="02020603020101020101" pitchFamily="18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YD윤고딕 330" panose="02020603020101020101" pitchFamily="18" charset="-127"/>
                <a:ea typeface="YD윤고딕 330" panose="02020603020101020101" pitchFamily="18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YD윤고딕 330" panose="02020603020101020101" pitchFamily="18" charset="-127"/>
                <a:ea typeface="YD윤고딕 330" panose="02020603020101020101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/>
              <a:t>실습 기간</a:t>
            </a:r>
            <a:endParaRPr lang="en-US" altLang="ko-KR" sz="1800" dirty="0" smtClean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1176572" y="4558459"/>
            <a:ext cx="10678544" cy="184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10000"/>
                  </a:schemeClr>
                </a:solidFill>
                <a:latin typeface="YD윤고딕 330" panose="02020603020101020101" pitchFamily="18" charset="-127"/>
                <a:ea typeface="YD윤고딕 330" panose="02020603020101020101" pitchFamily="18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10000"/>
                  </a:schemeClr>
                </a:solidFill>
                <a:latin typeface="YD윤고딕 330" panose="02020603020101020101" pitchFamily="18" charset="-127"/>
                <a:ea typeface="YD윤고딕 330" panose="02020603020101020101" pitchFamily="18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YD윤고딕 330" panose="02020603020101020101" pitchFamily="18" charset="-127"/>
                <a:ea typeface="YD윤고딕 330" panose="02020603020101020101" pitchFamily="18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YD윤고딕 330" panose="02020603020101020101" pitchFamily="18" charset="-127"/>
                <a:ea typeface="YD윤고딕 330" panose="02020603020101020101" pitchFamily="18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YD윤고딕 330" panose="02020603020101020101" pitchFamily="18" charset="-127"/>
                <a:ea typeface="YD윤고딕 330" panose="02020603020101020101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dirty="0"/>
              <a:t>실습 중 특이사항이 발생하면 행정실로 연락주세요</a:t>
            </a:r>
            <a:r>
              <a:rPr lang="en-US" altLang="ko-KR" sz="1400" dirty="0"/>
              <a:t>. (02-3277-3046 </a:t>
            </a:r>
            <a:r>
              <a:rPr lang="ko-KR" altLang="en-US" sz="1400" dirty="0"/>
              <a:t>행정실 실무실습담당자</a:t>
            </a:r>
            <a:r>
              <a:rPr lang="en-US" altLang="ko-KR" sz="1400" dirty="0"/>
              <a:t>)</a:t>
            </a:r>
          </a:p>
          <a:p>
            <a:r>
              <a:rPr lang="ko-KR" altLang="en-US" sz="1400" dirty="0"/>
              <a:t>실습 사이트 사정에 따라 </a:t>
            </a:r>
            <a:r>
              <a:rPr lang="ko-KR" altLang="en-US" sz="1400" dirty="0">
                <a:solidFill>
                  <a:srgbClr val="0070C0"/>
                </a:solidFill>
              </a:rPr>
              <a:t>실습 일정이 변경될 수 있습니다</a:t>
            </a:r>
            <a:r>
              <a:rPr lang="en-US" altLang="ko-KR" sz="1400" dirty="0">
                <a:solidFill>
                  <a:srgbClr val="0070C0"/>
                </a:solidFill>
              </a:rPr>
              <a:t>. </a:t>
            </a:r>
          </a:p>
          <a:p>
            <a:pPr marL="0" indent="0">
              <a:buNone/>
            </a:pPr>
            <a:r>
              <a:rPr lang="ko-KR" altLang="en-US" sz="1400" dirty="0" smtClean="0"/>
              <a:t>   실습 </a:t>
            </a:r>
            <a:r>
              <a:rPr lang="ko-KR" altLang="en-US" sz="1400" dirty="0"/>
              <a:t>일정이 비는 기간 중에도 연락이 되지 않는 상황은 가급적 지양해주시기 바랍니다</a:t>
            </a:r>
            <a:r>
              <a:rPr lang="en-US" altLang="ko-KR" sz="1400" dirty="0"/>
              <a:t>. </a:t>
            </a:r>
          </a:p>
          <a:p>
            <a:pPr marL="0" indent="0">
              <a:buNone/>
            </a:pPr>
            <a:r>
              <a:rPr lang="ko-KR" altLang="en-US" sz="1400" dirty="0" smtClean="0"/>
              <a:t>   또한 </a:t>
            </a:r>
            <a:r>
              <a:rPr lang="ko-KR" altLang="en-US" sz="1400" dirty="0"/>
              <a:t>학기 중에는 실습 일정을 최우선으로 고려해주세요</a:t>
            </a:r>
            <a:r>
              <a:rPr lang="en-US" altLang="ko-KR" sz="1400" dirty="0"/>
              <a:t>. </a:t>
            </a:r>
          </a:p>
          <a:p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970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4100" dirty="0"/>
              <a:t>3. </a:t>
            </a:r>
            <a:r>
              <a:rPr lang="ko-KR" altLang="en-US" sz="4100" dirty="0"/>
              <a:t>심화 실무실습</a:t>
            </a:r>
          </a:p>
        </p:txBody>
      </p:sp>
      <p:sp>
        <p:nvSpPr>
          <p:cNvPr id="3" name="제목 3"/>
          <p:cNvSpPr txBox="1">
            <a:spLocks/>
          </p:cNvSpPr>
          <p:nvPr/>
        </p:nvSpPr>
        <p:spPr>
          <a:xfrm>
            <a:off x="615984" y="3662334"/>
            <a:ext cx="11014543" cy="20076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1" hangingPunct="1">
              <a:lnSpc>
                <a:spcPct val="150000"/>
              </a:lnSpc>
              <a:spcBef>
                <a:spcPct val="0"/>
              </a:spcBef>
              <a:buNone/>
              <a:defRPr sz="4500" kern="1200">
                <a:solidFill>
                  <a:srgbClr val="00462A"/>
                </a:solidFill>
                <a:latin typeface="이화체" panose="02000300000000000000" pitchFamily="2" charset="-127"/>
                <a:ea typeface="이화체" panose="02000300000000000000" pitchFamily="2" charset="-127"/>
                <a:cs typeface="+mj-cs"/>
              </a:defRPr>
            </a:lvl1pPr>
          </a:lstStyle>
          <a:p>
            <a:pPr algn="ctr"/>
            <a:r>
              <a:rPr lang="en-US" altLang="ko-KR" sz="2800" dirty="0"/>
              <a:t>6</a:t>
            </a:r>
            <a:r>
              <a:rPr lang="ko-KR" altLang="en-US" sz="2800" dirty="0"/>
              <a:t>학년 </a:t>
            </a:r>
            <a:r>
              <a:rPr lang="en-US" altLang="ko-KR" sz="2800" dirty="0"/>
              <a:t>2</a:t>
            </a:r>
            <a:r>
              <a:rPr lang="ko-KR" altLang="en-US" sz="2800" dirty="0"/>
              <a:t>학기 과목</a:t>
            </a:r>
            <a:r>
              <a:rPr lang="en-US" altLang="ko-KR" sz="2800" dirty="0"/>
              <a:t>, </a:t>
            </a:r>
            <a:r>
              <a:rPr lang="ko-KR" altLang="en-US" sz="2800" dirty="0"/>
              <a:t>필수 실무실습 이수 후 전문성 강화를 위한 과정</a:t>
            </a:r>
          </a:p>
          <a:p>
            <a:pPr algn="ctr"/>
            <a:r>
              <a:rPr lang="ko-KR" altLang="en-US" sz="2800" dirty="0" err="1"/>
              <a:t>흥미있는</a:t>
            </a:r>
            <a:r>
              <a:rPr lang="ko-KR" altLang="en-US" sz="2800" dirty="0"/>
              <a:t> 실무실습 분야 하나를 선정</a:t>
            </a:r>
            <a:r>
              <a:rPr lang="en-US" altLang="ko-KR" sz="2800" dirty="0"/>
              <a:t>, </a:t>
            </a:r>
            <a:r>
              <a:rPr lang="ko-KR" altLang="en-US" sz="2800" dirty="0"/>
              <a:t>해당 분야에 대해 특화된 기회 제공</a:t>
            </a:r>
          </a:p>
        </p:txBody>
      </p:sp>
    </p:spTree>
    <p:extLst>
      <p:ext uri="{BB962C8B-B14F-4D97-AF65-F5344CB8AC3E}">
        <p14:creationId xmlns:p14="http://schemas.microsoft.com/office/powerpoint/2010/main" val="18155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심화 실무실습 지원 일정</a:t>
            </a:r>
          </a:p>
        </p:txBody>
      </p:sp>
      <p:graphicFrame>
        <p:nvGraphicFramePr>
          <p:cNvPr id="8" name="다이어그램 7"/>
          <p:cNvGraphicFramePr/>
          <p:nvPr>
            <p:extLst>
              <p:ext uri="{D42A27DB-BD31-4B8C-83A1-F6EECF244321}">
                <p14:modId xmlns:p14="http://schemas.microsoft.com/office/powerpoint/2010/main" val="43479970"/>
              </p:ext>
            </p:extLst>
          </p:nvPr>
        </p:nvGraphicFramePr>
        <p:xfrm>
          <a:off x="1607624" y="1665365"/>
          <a:ext cx="309634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58724" y="1577237"/>
            <a:ext cx="58326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설명회 이후 </a:t>
            </a:r>
            <a:r>
              <a:rPr lang="ko-KR" altLang="en-US" sz="1100" dirty="0" err="1">
                <a:solidFill>
                  <a:prstClr val="black"/>
                </a:solidFill>
                <a:latin typeface="+mn-ea"/>
              </a:rPr>
              <a:t>실무실습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 게시판에 제약사의 모집 공고가 수시로 공지될 예정이며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 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개별적으로</a:t>
            </a:r>
            <a:endParaRPr lang="en-US" altLang="ko-KR" sz="1100" dirty="0">
              <a:solidFill>
                <a:prstClr val="black"/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   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 지원 가능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.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(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자세한 사항은 </a:t>
            </a:r>
            <a:r>
              <a:rPr lang="ko-KR" altLang="en-US" sz="1100" dirty="0" err="1">
                <a:solidFill>
                  <a:prstClr val="black"/>
                </a:solidFill>
                <a:latin typeface="+mn-ea"/>
              </a:rPr>
              <a:t>심화실습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 유의사항 참고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)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 </a:t>
            </a:r>
            <a:endParaRPr lang="en-US" altLang="ko-KR" sz="11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8724" y="2338598"/>
            <a:ext cx="58326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연구분야 심화실무실습을 희망하는 학생은 선지원 할 수 있음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게시판 공지에 따라 실험실 별 지원가능 인원 확인후 신청서 작성하여 </a:t>
            </a:r>
            <a:r>
              <a:rPr lang="ko-KR" altLang="en-US" sz="1100" dirty="0" smtClean="0">
                <a:solidFill>
                  <a:prstClr val="black"/>
                </a:solidFill>
                <a:latin typeface="+mn-ea"/>
              </a:rPr>
              <a:t>신청</a:t>
            </a:r>
            <a:r>
              <a:rPr lang="en-US" altLang="ko-KR" sz="1100" dirty="0" smtClean="0">
                <a:solidFill>
                  <a:prstClr val="black"/>
                </a:solidFill>
                <a:latin typeface="+mn-ea"/>
              </a:rPr>
              <a:t>.</a:t>
            </a:r>
            <a:endParaRPr lang="en-US" altLang="ko-KR" sz="11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58724" y="3054286"/>
            <a:ext cx="58326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게시판 공지에 따라 신청서를 제출하여 선발함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선발이 완료된 학생은 변경 불가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6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월 초부터 실습이 진행됨으로 필수실무실습 일정 확인 필요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58724" y="3786478"/>
            <a:ext cx="58326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그룹별 선착순 지원 완료 후 사이트 </a:t>
            </a:r>
            <a:r>
              <a:rPr lang="ko-KR" altLang="en-US" sz="1100" dirty="0" smtClean="0">
                <a:solidFill>
                  <a:prstClr val="black"/>
                </a:solidFill>
                <a:latin typeface="+mn-ea"/>
              </a:rPr>
              <a:t>지원</a:t>
            </a:r>
            <a:r>
              <a:rPr lang="en-US" altLang="ko-KR" sz="1100" dirty="0" smtClean="0">
                <a:solidFill>
                  <a:prstClr val="black"/>
                </a:solidFill>
                <a:latin typeface="+mn-ea"/>
              </a:rPr>
              <a:t>.</a:t>
            </a:r>
            <a:endParaRPr lang="en-US" altLang="ko-KR" sz="1100" dirty="0">
              <a:solidFill>
                <a:prstClr val="black"/>
              </a:solidFill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병원의 경우 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4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월부터 실습을 시작할 수 있으니 필수실무실습 일정 확인 </a:t>
            </a:r>
            <a:r>
              <a:rPr lang="ko-KR" altLang="en-US" sz="1100" dirty="0" smtClean="0">
                <a:solidFill>
                  <a:prstClr val="black"/>
                </a:solidFill>
                <a:latin typeface="+mn-ea"/>
              </a:rPr>
              <a:t>필요</a:t>
            </a:r>
            <a:r>
              <a:rPr lang="en-US" altLang="ko-KR" sz="1100" dirty="0" smtClean="0">
                <a:solidFill>
                  <a:prstClr val="black"/>
                </a:solidFill>
                <a:latin typeface="+mn-ea"/>
              </a:rPr>
              <a:t>.</a:t>
            </a:r>
            <a:endParaRPr lang="en-US" altLang="ko-KR" sz="11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58724" y="5209628"/>
            <a:ext cx="58326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ko-KR" altLang="en-US" sz="1100" dirty="0">
                <a:latin typeface="+mn-ea"/>
              </a:rPr>
              <a:t>연구 심화를 희망하는 학생 및 </a:t>
            </a:r>
            <a:r>
              <a:rPr lang="en-US" altLang="ko-KR" sz="1100" dirty="0">
                <a:latin typeface="+mn-ea"/>
              </a:rPr>
              <a:t>5</a:t>
            </a:r>
            <a:r>
              <a:rPr lang="ko-KR" altLang="en-US" sz="1100" dirty="0">
                <a:latin typeface="+mn-ea"/>
              </a:rPr>
              <a:t>월까지 심화실무실습 사이트를 결정하지 못한 학생</a:t>
            </a:r>
            <a:r>
              <a:rPr lang="en-US" altLang="ko-KR" sz="11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ko-KR" altLang="en-US" sz="1100" dirty="0">
                <a:latin typeface="+mn-ea"/>
              </a:rPr>
              <a:t>실험실 별 지원 가능 인원 확인 후 </a:t>
            </a:r>
            <a:r>
              <a:rPr lang="ko-KR" altLang="en-US" sz="1100" dirty="0" err="1">
                <a:latin typeface="+mn-ea"/>
              </a:rPr>
              <a:t>유레카</a:t>
            </a:r>
            <a:r>
              <a:rPr lang="ko-KR" altLang="en-US" sz="1100" dirty="0">
                <a:latin typeface="+mn-ea"/>
              </a:rPr>
              <a:t> 신청 및 신청서 </a:t>
            </a:r>
            <a:r>
              <a:rPr lang="ko-KR" altLang="en-US" sz="1100" dirty="0" smtClean="0">
                <a:latin typeface="+mn-ea"/>
              </a:rPr>
              <a:t>제출</a:t>
            </a:r>
            <a:r>
              <a:rPr lang="en-US" altLang="ko-KR" sz="1100" dirty="0" smtClean="0">
                <a:latin typeface="+mn-ea"/>
              </a:rPr>
              <a:t>.</a:t>
            </a:r>
            <a:endParaRPr lang="en-US" altLang="ko-KR" sz="1100" dirty="0"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8724" y="4515558"/>
            <a:ext cx="583264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제약 심화실무실습은 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5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월 말까지 사이트를 확정해야 함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32160" y="603750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200" b="1" dirty="0">
                <a:solidFill>
                  <a:srgbClr val="FF0000"/>
                </a:solidFill>
                <a:latin typeface="+mn-ea"/>
              </a:rPr>
              <a:t>특정 경우를 제외하고 심화실무실습은 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7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</a:rPr>
              <a:t>월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1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</a:rPr>
              <a:t>일 이후 진행함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2048757" y="3570786"/>
            <a:ext cx="8363272" cy="619808"/>
          </a:xfrm>
          <a:prstGeom prst="rect">
            <a:avLst/>
          </a:prstGeom>
          <a:solidFill>
            <a:srgbClr val="0080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+mn-ea"/>
              </a:rPr>
              <a:t>COVID-19</a:t>
            </a:r>
            <a:r>
              <a:rPr lang="ko-KR" altLang="en-US" sz="2000" dirty="0" smtClean="0">
                <a:latin typeface="+mn-ea"/>
              </a:rPr>
              <a:t>의</a:t>
            </a:r>
            <a:r>
              <a:rPr lang="en-US" altLang="ko-KR" sz="2000" dirty="0" smtClean="0">
                <a:latin typeface="+mn-ea"/>
              </a:rPr>
              <a:t> </a:t>
            </a:r>
            <a:r>
              <a:rPr lang="ko-KR" altLang="en-US" sz="2000" dirty="0" smtClean="0">
                <a:latin typeface="+mn-ea"/>
              </a:rPr>
              <a:t>방역 방침 및 해당 기관 상황에 따라 진행 여부 추후 공지</a:t>
            </a:r>
            <a:endParaRPr lang="ko-KR" altLang="en-US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094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제약심화실무실습 유의 사항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55730" y="1216185"/>
            <a:ext cx="10566249" cy="5641815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제약심화실무실습</a:t>
            </a: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1176572" y="1737552"/>
            <a:ext cx="10678544" cy="593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10000"/>
                  </a:schemeClr>
                </a:solidFill>
                <a:latin typeface="YD윤고딕 330" panose="02020603020101020101" pitchFamily="18" charset="-127"/>
                <a:ea typeface="YD윤고딕 330" panose="02020603020101020101" pitchFamily="18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10000"/>
                  </a:schemeClr>
                </a:solidFill>
                <a:latin typeface="YD윤고딕 330" panose="02020603020101020101" pitchFamily="18" charset="-127"/>
                <a:ea typeface="YD윤고딕 330" panose="02020603020101020101" pitchFamily="18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YD윤고딕 330" panose="02020603020101020101" pitchFamily="18" charset="-127"/>
                <a:ea typeface="YD윤고딕 330" panose="02020603020101020101" pitchFamily="18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YD윤고딕 330" panose="02020603020101020101" pitchFamily="18" charset="-127"/>
                <a:ea typeface="YD윤고딕 330" panose="02020603020101020101" pitchFamily="18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YD윤고딕 330" panose="02020603020101020101" pitchFamily="18" charset="-127"/>
                <a:ea typeface="YD윤고딕 330" panose="02020603020101020101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dirty="0"/>
              <a:t>제약 심화 실습은 원칙상 </a:t>
            </a:r>
            <a:r>
              <a:rPr lang="en-US" altLang="ko-KR" sz="1400" dirty="0">
                <a:solidFill>
                  <a:srgbClr val="0070C0"/>
                </a:solidFill>
              </a:rPr>
              <a:t>7</a:t>
            </a:r>
            <a:r>
              <a:rPr lang="ko-KR" altLang="en-US" sz="1400" dirty="0">
                <a:solidFill>
                  <a:srgbClr val="0070C0"/>
                </a:solidFill>
              </a:rPr>
              <a:t>월 </a:t>
            </a:r>
            <a:r>
              <a:rPr lang="en-US" altLang="ko-KR" sz="1400" dirty="0">
                <a:solidFill>
                  <a:srgbClr val="0070C0"/>
                </a:solidFill>
              </a:rPr>
              <a:t>1</a:t>
            </a:r>
            <a:r>
              <a:rPr lang="ko-KR" altLang="en-US" sz="1400" dirty="0">
                <a:solidFill>
                  <a:srgbClr val="0070C0"/>
                </a:solidFill>
              </a:rPr>
              <a:t>일 이후</a:t>
            </a:r>
            <a:r>
              <a:rPr lang="ko-KR" altLang="en-US" sz="1400" dirty="0">
                <a:solidFill>
                  <a:schemeClr val="tx1"/>
                </a:solidFill>
              </a:rPr>
              <a:t>에</a:t>
            </a:r>
            <a:r>
              <a:rPr lang="ko-KR" altLang="en-US" sz="1400" dirty="0">
                <a:solidFill>
                  <a:srgbClr val="0070C0"/>
                </a:solidFill>
              </a:rPr>
              <a:t> </a:t>
            </a:r>
            <a:r>
              <a:rPr lang="ko-KR" altLang="en-US" sz="1400" dirty="0"/>
              <a:t>시작합니다</a:t>
            </a:r>
            <a:r>
              <a:rPr lang="en-US" altLang="ko-KR" sz="1400" dirty="0"/>
              <a:t>.</a:t>
            </a:r>
          </a:p>
          <a:p>
            <a:r>
              <a:rPr lang="ko-KR" altLang="en-US" sz="1400" dirty="0"/>
              <a:t>제약 심화실무실습은 </a:t>
            </a:r>
            <a:r>
              <a:rPr lang="ko-KR" altLang="en-US" sz="1400" dirty="0">
                <a:solidFill>
                  <a:srgbClr val="0070C0"/>
                </a:solidFill>
              </a:rPr>
              <a:t>학생이 제약사의 인턴모집공고에 직접 지원하고 합격여부에 따라 결정</a:t>
            </a:r>
            <a:r>
              <a:rPr lang="ko-KR" altLang="en-US" sz="1400" dirty="0"/>
              <a:t>됩니다</a:t>
            </a:r>
            <a:r>
              <a:rPr lang="en-US" altLang="ko-KR" sz="1400" dirty="0"/>
              <a:t>.</a:t>
            </a:r>
          </a:p>
          <a:p>
            <a:r>
              <a:rPr lang="ko-KR" altLang="en-US" sz="1400" dirty="0"/>
              <a:t>약대 홈페이지 </a:t>
            </a:r>
            <a:r>
              <a:rPr lang="ko-KR" altLang="en-US" sz="1400" dirty="0">
                <a:solidFill>
                  <a:srgbClr val="0070C0"/>
                </a:solidFill>
              </a:rPr>
              <a:t>실무실습 게시판에 공지되는 제약사 및 공공기관에만 지원</a:t>
            </a:r>
            <a:r>
              <a:rPr lang="ko-KR" altLang="en-US" sz="1400" dirty="0"/>
              <a:t>할 수 있습니다</a:t>
            </a:r>
            <a:r>
              <a:rPr lang="en-US" altLang="ko-KR" sz="1400" dirty="0"/>
              <a:t>.</a:t>
            </a:r>
          </a:p>
          <a:p>
            <a:pPr marL="0" indent="0">
              <a:buNone/>
            </a:pPr>
            <a:r>
              <a:rPr lang="en-US" altLang="ko-KR" sz="1400" dirty="0" smtClean="0"/>
              <a:t>    (</a:t>
            </a:r>
            <a:r>
              <a:rPr lang="ko-KR" altLang="en-US" sz="1400" dirty="0"/>
              <a:t>실무실습운영위원회의 허가를 득한 제약사 및 공공기관</a:t>
            </a:r>
            <a:r>
              <a:rPr lang="en-US" altLang="ko-KR" sz="1400" dirty="0"/>
              <a:t>)</a:t>
            </a:r>
          </a:p>
          <a:p>
            <a:r>
              <a:rPr lang="ko-KR" altLang="en-US" sz="1400" dirty="0"/>
              <a:t>그 외 다른 제약사 </a:t>
            </a:r>
            <a:r>
              <a:rPr lang="ko-KR" altLang="en-US" sz="1400" dirty="0" err="1"/>
              <a:t>인턴모집</a:t>
            </a:r>
            <a:r>
              <a:rPr lang="ko-KR" altLang="en-US" sz="1400" dirty="0"/>
              <a:t> 공고에 지원을 원하는 경우 사전에 실무실습운영위원회의 허가를 받아야 합니다</a:t>
            </a:r>
            <a:r>
              <a:rPr lang="en-US" altLang="ko-KR" sz="1400" dirty="0"/>
              <a:t>.</a:t>
            </a:r>
          </a:p>
          <a:p>
            <a:r>
              <a:rPr lang="ko-KR" altLang="en-US" sz="1400" dirty="0"/>
              <a:t>제약심화실무실습은 설명회 종료 이후부터 </a:t>
            </a:r>
            <a:r>
              <a:rPr lang="ko-KR" altLang="en-US" sz="1400" dirty="0">
                <a:solidFill>
                  <a:srgbClr val="0070C0"/>
                </a:solidFill>
              </a:rPr>
              <a:t>내년 </a:t>
            </a:r>
            <a:r>
              <a:rPr lang="en-US" altLang="ko-KR" sz="1400" dirty="0">
                <a:solidFill>
                  <a:srgbClr val="0070C0"/>
                </a:solidFill>
              </a:rPr>
              <a:t>5</a:t>
            </a:r>
            <a:r>
              <a:rPr lang="ko-KR" altLang="en-US" sz="1400" dirty="0">
                <a:solidFill>
                  <a:srgbClr val="0070C0"/>
                </a:solidFill>
              </a:rPr>
              <a:t>월 말까지 최종 확정을 완료해야 합니다</a:t>
            </a:r>
            <a:r>
              <a:rPr lang="en-US" altLang="ko-KR" sz="1400" dirty="0">
                <a:solidFill>
                  <a:srgbClr val="0070C0"/>
                </a:solidFill>
              </a:rPr>
              <a:t>. </a:t>
            </a:r>
          </a:p>
          <a:p>
            <a:r>
              <a:rPr lang="ko-KR" altLang="en-US" sz="1400" dirty="0"/>
              <a:t>불합격한 학생은 다른 제약사에 지원할 수 있으나 </a:t>
            </a:r>
            <a:r>
              <a:rPr lang="ko-KR" altLang="en-US" sz="1400" dirty="0">
                <a:solidFill>
                  <a:srgbClr val="0070C0"/>
                </a:solidFill>
              </a:rPr>
              <a:t>합격이 결정된 학생은 다른 제약사에 지원할 수 없습니다</a:t>
            </a:r>
            <a:r>
              <a:rPr lang="en-US" altLang="ko-KR" sz="14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ko-KR" sz="1400" dirty="0" smtClean="0"/>
              <a:t>   (</a:t>
            </a:r>
            <a:r>
              <a:rPr lang="ko-KR" altLang="en-US" sz="1400" dirty="0"/>
              <a:t>다른 심화그룹으로도 변경 불가</a:t>
            </a:r>
            <a:r>
              <a:rPr lang="en-US" altLang="ko-KR" sz="1400" dirty="0"/>
              <a:t>. </a:t>
            </a:r>
            <a:r>
              <a:rPr lang="ko-KR" altLang="en-US" sz="1400" dirty="0"/>
              <a:t>단</a:t>
            </a:r>
            <a:r>
              <a:rPr lang="en-US" altLang="ko-KR" sz="1400" dirty="0"/>
              <a:t>, </a:t>
            </a:r>
            <a:r>
              <a:rPr lang="ko-KR" altLang="en-US" sz="1400" dirty="0"/>
              <a:t>지원 시기가 겹치는 경우에만 동시 지원이 가능하며 합격 발표 후 한 곳을 </a:t>
            </a:r>
            <a:r>
              <a:rPr lang="ko-KR" altLang="en-US" sz="1400" dirty="0" smtClean="0"/>
              <a:t>확정할 </a:t>
            </a:r>
            <a:r>
              <a:rPr lang="ko-KR" altLang="en-US" sz="1400" dirty="0"/>
              <a:t>수 있음</a:t>
            </a:r>
            <a:r>
              <a:rPr lang="en-US" altLang="ko-KR" sz="1400" dirty="0"/>
              <a:t>.) </a:t>
            </a:r>
          </a:p>
          <a:p>
            <a:r>
              <a:rPr lang="en-US" altLang="ko-KR" sz="1400" dirty="0"/>
              <a:t>5</a:t>
            </a:r>
            <a:r>
              <a:rPr lang="ko-KR" altLang="en-US" sz="1400" dirty="0"/>
              <a:t>월 말까지 제약심화실무실습 사이트를 확정하지 못한 학생은 </a:t>
            </a:r>
            <a:r>
              <a:rPr lang="ko-KR" altLang="en-US" sz="1400" dirty="0">
                <a:solidFill>
                  <a:srgbClr val="0070C0"/>
                </a:solidFill>
              </a:rPr>
              <a:t>연구심화그룹에 속하게 됩니다</a:t>
            </a:r>
            <a:r>
              <a:rPr lang="en-US" altLang="ko-KR" sz="1400" dirty="0">
                <a:solidFill>
                  <a:srgbClr val="0070C0"/>
                </a:solidFill>
              </a:rPr>
              <a:t>.</a:t>
            </a:r>
          </a:p>
          <a:p>
            <a:r>
              <a:rPr lang="ko-KR" altLang="en-US" sz="1400" dirty="0"/>
              <a:t>제약 심화실무실습의 경우 제약사에서 교육하고자 하는 내용으로 </a:t>
            </a:r>
            <a:r>
              <a:rPr lang="ko-KR" altLang="en-US" sz="1400" dirty="0" err="1"/>
              <a:t>실무실습이</a:t>
            </a:r>
            <a:r>
              <a:rPr lang="ko-KR" altLang="en-US" sz="1400" dirty="0"/>
              <a:t> </a:t>
            </a:r>
            <a:r>
              <a:rPr lang="ko-KR" altLang="en-US" sz="1400" dirty="0" smtClean="0"/>
              <a:t>구성됩니다</a:t>
            </a:r>
            <a:r>
              <a:rPr lang="en-US" altLang="ko-KR" sz="1400" dirty="0" smtClean="0"/>
              <a:t>.</a:t>
            </a:r>
          </a:p>
          <a:p>
            <a:pPr marL="0" indent="0">
              <a:buNone/>
            </a:pPr>
            <a:r>
              <a:rPr lang="ko-KR" altLang="en-US" sz="1400" dirty="0" smtClean="0"/>
              <a:t>    </a:t>
            </a:r>
            <a:r>
              <a:rPr lang="ko-KR" altLang="en-US" sz="1400" dirty="0" smtClean="0">
                <a:solidFill>
                  <a:srgbClr val="0070C0"/>
                </a:solidFill>
              </a:rPr>
              <a:t>지원 </a:t>
            </a:r>
            <a:r>
              <a:rPr lang="ko-KR" altLang="en-US" sz="1400" dirty="0">
                <a:solidFill>
                  <a:srgbClr val="0070C0"/>
                </a:solidFill>
              </a:rPr>
              <a:t>시에 지원 제약사에 관해 충분히 알아보고 지원하시기 바랍니다</a:t>
            </a:r>
            <a:r>
              <a:rPr lang="en-US" altLang="ko-KR" sz="1400" dirty="0">
                <a:solidFill>
                  <a:srgbClr val="0070C0"/>
                </a:solidFill>
              </a:rPr>
              <a:t>.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9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연구 심화실무실습 유의사항</a:t>
            </a:r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855730" y="1216185"/>
            <a:ext cx="10566249" cy="5641815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제약심화실무실습</a:t>
            </a: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1176572" y="1737552"/>
            <a:ext cx="9433371" cy="593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10000"/>
                  </a:schemeClr>
                </a:solidFill>
                <a:latin typeface="YD윤고딕 330" panose="02020603020101020101" pitchFamily="18" charset="-127"/>
                <a:ea typeface="YD윤고딕 330" panose="02020603020101020101" pitchFamily="18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10000"/>
                  </a:schemeClr>
                </a:solidFill>
                <a:latin typeface="YD윤고딕 330" panose="02020603020101020101" pitchFamily="18" charset="-127"/>
                <a:ea typeface="YD윤고딕 330" panose="02020603020101020101" pitchFamily="18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YD윤고딕 330" panose="02020603020101020101" pitchFamily="18" charset="-127"/>
                <a:ea typeface="YD윤고딕 330" panose="02020603020101020101" pitchFamily="18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YD윤고딕 330" panose="02020603020101020101" pitchFamily="18" charset="-127"/>
                <a:ea typeface="YD윤고딕 330" panose="02020603020101020101" pitchFamily="18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YD윤고딕 330" panose="02020603020101020101" pitchFamily="18" charset="-127"/>
                <a:ea typeface="YD윤고딕 330" panose="02020603020101020101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dirty="0"/>
              <a:t>연구 심화는 </a:t>
            </a:r>
            <a:r>
              <a:rPr lang="en-US" altLang="ko-KR" sz="1400" dirty="0"/>
              <a:t>7</a:t>
            </a:r>
            <a:r>
              <a:rPr lang="ko-KR" altLang="en-US" sz="1400" dirty="0"/>
              <a:t>월</a:t>
            </a:r>
            <a:r>
              <a:rPr lang="en-US" altLang="ko-KR" sz="1400" dirty="0"/>
              <a:t>1</a:t>
            </a:r>
            <a:r>
              <a:rPr lang="ko-KR" altLang="en-US" sz="1400" dirty="0"/>
              <a:t>일부터 진행됩니다</a:t>
            </a:r>
            <a:r>
              <a:rPr lang="en-US" altLang="ko-KR" sz="1400" dirty="0" smtClean="0"/>
              <a:t>.</a:t>
            </a:r>
          </a:p>
          <a:p>
            <a:r>
              <a:rPr lang="en-US" altLang="ko-KR" sz="1400" dirty="0"/>
              <a:t>22</a:t>
            </a:r>
            <a:r>
              <a:rPr lang="ko-KR" altLang="en-US" sz="1400" dirty="0"/>
              <a:t>년 </a:t>
            </a:r>
            <a:r>
              <a:rPr lang="en-US" altLang="ko-KR" sz="1400" dirty="0"/>
              <a:t>12</a:t>
            </a:r>
            <a:r>
              <a:rPr lang="ko-KR" altLang="en-US" sz="1400" dirty="0"/>
              <a:t>월에 진행하는 </a:t>
            </a:r>
            <a:r>
              <a:rPr lang="ko-KR" altLang="en-US" sz="1400" dirty="0">
                <a:solidFill>
                  <a:srgbClr val="0070C0"/>
                </a:solidFill>
              </a:rPr>
              <a:t>선지원 시에는 신청서</a:t>
            </a:r>
            <a:r>
              <a:rPr lang="ko-KR" altLang="en-US" sz="1400" dirty="0"/>
              <a:t>를 작성하여 교수님 서명을 받아 행정실에 제출합니다</a:t>
            </a:r>
            <a:r>
              <a:rPr lang="en-US" altLang="ko-KR" sz="1400" dirty="0" smtClean="0"/>
              <a:t>.</a:t>
            </a:r>
          </a:p>
          <a:p>
            <a:pPr marL="0" indent="0">
              <a:buNone/>
            </a:pPr>
            <a:r>
              <a:rPr lang="en-US" altLang="ko-KR" sz="1400" dirty="0" smtClean="0"/>
              <a:t>    - </a:t>
            </a:r>
            <a:r>
              <a:rPr lang="ko-KR" altLang="en-US" sz="1400" dirty="0"/>
              <a:t>선지원을 한 학생은 추후 </a:t>
            </a:r>
            <a:r>
              <a:rPr lang="ko-KR" altLang="en-US" sz="1400" dirty="0" err="1">
                <a:solidFill>
                  <a:srgbClr val="0070C0"/>
                </a:solidFill>
              </a:rPr>
              <a:t>심화실습</a:t>
            </a:r>
            <a:r>
              <a:rPr lang="ko-KR" altLang="en-US" sz="1400" dirty="0">
                <a:solidFill>
                  <a:srgbClr val="0070C0"/>
                </a:solidFill>
              </a:rPr>
              <a:t> 그룹을 변경할 수 없습니다</a:t>
            </a:r>
            <a:r>
              <a:rPr lang="en-US" altLang="ko-KR" sz="1400" dirty="0">
                <a:solidFill>
                  <a:srgbClr val="0070C0"/>
                </a:solidFill>
              </a:rPr>
              <a:t>.</a:t>
            </a:r>
            <a:endParaRPr lang="en-US" altLang="ko-KR" sz="1400" b="1" dirty="0" smtClean="0"/>
          </a:p>
          <a:p>
            <a:r>
              <a:rPr lang="en-US" altLang="ko-KR" sz="1400" dirty="0"/>
              <a:t>23</a:t>
            </a:r>
            <a:r>
              <a:rPr lang="ko-KR" altLang="en-US" sz="1400" dirty="0"/>
              <a:t>년 </a:t>
            </a:r>
            <a:r>
              <a:rPr lang="en-US" altLang="ko-KR" sz="1400" dirty="0"/>
              <a:t>6</a:t>
            </a:r>
            <a:r>
              <a:rPr lang="ko-KR" altLang="en-US" sz="1400" dirty="0"/>
              <a:t>월에 진행하는 연구심화실무실습 신청 시에는 </a:t>
            </a:r>
            <a:r>
              <a:rPr lang="ko-KR" altLang="en-US" sz="1400" dirty="0" err="1">
                <a:solidFill>
                  <a:srgbClr val="0070C0"/>
                </a:solidFill>
              </a:rPr>
              <a:t>유레카</a:t>
            </a:r>
            <a:r>
              <a:rPr lang="ko-KR" altLang="en-US" sz="1400" dirty="0">
                <a:solidFill>
                  <a:srgbClr val="0070C0"/>
                </a:solidFill>
              </a:rPr>
              <a:t> 시스템을 통해 </a:t>
            </a:r>
            <a:r>
              <a:rPr lang="en-US" altLang="ko-KR" sz="1400" dirty="0">
                <a:solidFill>
                  <a:srgbClr val="0070C0"/>
                </a:solidFill>
              </a:rPr>
              <a:t>1~5</a:t>
            </a:r>
            <a:r>
              <a:rPr lang="ko-KR" altLang="en-US" sz="1400" dirty="0">
                <a:solidFill>
                  <a:srgbClr val="0070C0"/>
                </a:solidFill>
              </a:rPr>
              <a:t>지망까지 </a:t>
            </a:r>
            <a:r>
              <a:rPr lang="ko-KR" altLang="en-US" sz="1400" dirty="0" smtClean="0">
                <a:solidFill>
                  <a:srgbClr val="0070C0"/>
                </a:solidFill>
              </a:rPr>
              <a:t>지원하고</a:t>
            </a:r>
            <a:r>
              <a:rPr lang="en-US" altLang="ko-KR" sz="1400" dirty="0">
                <a:solidFill>
                  <a:srgbClr val="0070C0"/>
                </a:solidFill>
              </a:rPr>
              <a:t>,</a:t>
            </a:r>
            <a:r>
              <a:rPr lang="ko-KR" altLang="en-US" sz="1400" dirty="0" smtClean="0">
                <a:solidFill>
                  <a:srgbClr val="0070C0"/>
                </a:solidFill>
              </a:rPr>
              <a:t> </a:t>
            </a:r>
            <a:r>
              <a:rPr lang="ko-KR" altLang="en-US" sz="1400" dirty="0">
                <a:solidFill>
                  <a:srgbClr val="0070C0"/>
                </a:solidFill>
              </a:rPr>
              <a:t>신청서를 제출</a:t>
            </a:r>
            <a:r>
              <a:rPr lang="ko-KR" altLang="en-US" sz="1400" dirty="0"/>
              <a:t>합니다</a:t>
            </a:r>
            <a:r>
              <a:rPr lang="en-US" altLang="ko-KR" sz="1400" dirty="0" smtClean="0"/>
              <a:t>.</a:t>
            </a:r>
            <a:endParaRPr lang="en-US" altLang="ko-KR" sz="1400" dirty="0">
              <a:solidFill>
                <a:srgbClr val="0070C0"/>
              </a:solidFill>
            </a:endParaRPr>
          </a:p>
          <a:p>
            <a:r>
              <a:rPr lang="ko-KR" altLang="en-US" sz="1400" dirty="0"/>
              <a:t>실험실 별 지원가능인원이 제한되어 있으므로 </a:t>
            </a:r>
            <a:r>
              <a:rPr lang="ko-KR" altLang="en-US" sz="1400" dirty="0">
                <a:solidFill>
                  <a:srgbClr val="0070C0"/>
                </a:solidFill>
              </a:rPr>
              <a:t>원하지 않는 실험실에 배정될 수 있습니다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ko-KR" altLang="en-US" sz="1400" dirty="0">
                <a:solidFill>
                  <a:schemeClr val="tx1"/>
                </a:solidFill>
              </a:rPr>
              <a:t>지원 전 교수님과 사전 </a:t>
            </a:r>
            <a:r>
              <a:rPr lang="ko-KR" altLang="en-US" sz="1400" dirty="0" err="1">
                <a:solidFill>
                  <a:schemeClr val="tx1"/>
                </a:solidFill>
              </a:rPr>
              <a:t>컨택을</a:t>
            </a:r>
            <a:r>
              <a:rPr lang="ko-KR" altLang="en-US" sz="1400" dirty="0">
                <a:solidFill>
                  <a:schemeClr val="tx1"/>
                </a:solidFill>
              </a:rPr>
              <a:t> 진행하는 것은 자유 선택이며</a:t>
            </a:r>
            <a:r>
              <a:rPr lang="en-US" altLang="ko-KR" sz="1400" dirty="0">
                <a:solidFill>
                  <a:schemeClr val="tx1"/>
                </a:solidFill>
              </a:rPr>
              <a:t>, </a:t>
            </a:r>
            <a:r>
              <a:rPr lang="ko-KR" altLang="en-US" sz="1400" dirty="0">
                <a:solidFill>
                  <a:schemeClr val="tx1"/>
                </a:solidFill>
              </a:rPr>
              <a:t>교수님은 이를 반영하여 실습생을 선발할 수 있습니다</a:t>
            </a:r>
            <a:r>
              <a:rPr lang="en-US" altLang="ko-KR" sz="1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1400" dirty="0">
                <a:solidFill>
                  <a:schemeClr val="tx1"/>
                </a:solidFill>
              </a:rPr>
              <a:t>연구 심화실무실습을 진행한 학생은 전원 </a:t>
            </a:r>
            <a:r>
              <a:rPr lang="ko-KR" altLang="en-US" sz="1400" dirty="0">
                <a:solidFill>
                  <a:srgbClr val="0070C0"/>
                </a:solidFill>
              </a:rPr>
              <a:t>“연구의 </a:t>
            </a:r>
            <a:r>
              <a:rPr lang="ko-KR" altLang="en-US" sz="1400" dirty="0" err="1">
                <a:solidFill>
                  <a:srgbClr val="0070C0"/>
                </a:solidFill>
              </a:rPr>
              <a:t>날”에</a:t>
            </a:r>
            <a:r>
              <a:rPr lang="ko-KR" altLang="en-US" sz="1400" dirty="0">
                <a:solidFill>
                  <a:srgbClr val="0070C0"/>
                </a:solidFill>
              </a:rPr>
              <a:t> 참가</a:t>
            </a:r>
            <a:r>
              <a:rPr lang="ko-KR" altLang="en-US" sz="1400" dirty="0">
                <a:solidFill>
                  <a:schemeClr val="tx1"/>
                </a:solidFill>
              </a:rPr>
              <a:t>해야 합니다</a:t>
            </a:r>
            <a:r>
              <a:rPr lang="en-US" altLang="ko-KR" sz="1400" dirty="0">
                <a:solidFill>
                  <a:schemeClr val="tx1"/>
                </a:solidFill>
              </a:rPr>
              <a:t>. (23</a:t>
            </a:r>
            <a:r>
              <a:rPr lang="ko-KR" altLang="en-US" sz="1400" dirty="0">
                <a:solidFill>
                  <a:schemeClr val="tx1"/>
                </a:solidFill>
              </a:rPr>
              <a:t>년 </a:t>
            </a:r>
            <a:r>
              <a:rPr lang="en-US" altLang="ko-KR" sz="1400" dirty="0">
                <a:solidFill>
                  <a:schemeClr val="tx1"/>
                </a:solidFill>
              </a:rPr>
              <a:t>10</a:t>
            </a:r>
            <a:r>
              <a:rPr lang="ko-KR" altLang="en-US" sz="1400" dirty="0">
                <a:solidFill>
                  <a:schemeClr val="tx1"/>
                </a:solidFill>
              </a:rPr>
              <a:t>월 중순</a:t>
            </a:r>
            <a:r>
              <a:rPr lang="en-US" altLang="ko-KR" sz="1400" dirty="0">
                <a:solidFill>
                  <a:schemeClr val="tx1"/>
                </a:solidFill>
              </a:rPr>
              <a:t>~</a:t>
            </a:r>
            <a:r>
              <a:rPr lang="ko-KR" altLang="en-US" sz="1400" dirty="0">
                <a:solidFill>
                  <a:schemeClr val="tx1"/>
                </a:solidFill>
              </a:rPr>
              <a:t>말</a:t>
            </a:r>
            <a:r>
              <a:rPr lang="en-US" altLang="ko-KR" sz="1400" dirty="0">
                <a:solidFill>
                  <a:schemeClr val="tx1"/>
                </a:solidFill>
              </a:rPr>
              <a:t>) 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   - </a:t>
            </a:r>
            <a:r>
              <a:rPr lang="ko-KR" altLang="en-US" sz="1400" dirty="0">
                <a:solidFill>
                  <a:schemeClr val="tx1"/>
                </a:solidFill>
              </a:rPr>
              <a:t>연구 결과에 대하여 초록 및 포스터 제출하고 발표를 진행합니다</a:t>
            </a:r>
            <a:r>
              <a:rPr lang="en-US" altLang="ko-KR" sz="1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1400" dirty="0">
                <a:solidFill>
                  <a:schemeClr val="tx1"/>
                </a:solidFill>
              </a:rPr>
              <a:t>심화실무실습 배정이 완료된 후 </a:t>
            </a:r>
            <a:r>
              <a:rPr lang="ko-KR" altLang="en-US" sz="1400" dirty="0">
                <a:solidFill>
                  <a:srgbClr val="0070C0"/>
                </a:solidFill>
              </a:rPr>
              <a:t>추가적으로 공공기관 실습 모집이 있을 경우 연구심화실습생만 지원 가능</a:t>
            </a:r>
            <a:r>
              <a:rPr lang="ko-KR" altLang="en-US" sz="1400" dirty="0">
                <a:solidFill>
                  <a:schemeClr val="tx1"/>
                </a:solidFill>
              </a:rPr>
              <a:t>합니다</a:t>
            </a:r>
            <a:r>
              <a:rPr lang="en-US" altLang="ko-KR" sz="14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ko-KR" sz="1400" dirty="0" smtClean="0">
                <a:solidFill>
                  <a:schemeClr val="tx1"/>
                </a:solidFill>
              </a:rPr>
              <a:t>    - </a:t>
            </a:r>
            <a:r>
              <a:rPr lang="ko-KR" altLang="en-US" sz="1400" dirty="0">
                <a:solidFill>
                  <a:schemeClr val="tx1"/>
                </a:solidFill>
              </a:rPr>
              <a:t>일정 및 실습 조건은 모집공고가 있을 때 게시판을 통해서 모집합니다</a:t>
            </a:r>
            <a:r>
              <a:rPr lang="en-US" altLang="ko-KR" sz="14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ko-KR" sz="1400" dirty="0" smtClean="0">
                <a:solidFill>
                  <a:schemeClr val="tx1"/>
                </a:solidFill>
              </a:rPr>
              <a:t>    - </a:t>
            </a:r>
            <a:r>
              <a:rPr lang="ko-KR" altLang="en-US" sz="1400" dirty="0">
                <a:solidFill>
                  <a:srgbClr val="0070C0"/>
                </a:solidFill>
              </a:rPr>
              <a:t>심화실습지도교수님과 사전에 상의한 후에 지원</a:t>
            </a:r>
            <a:r>
              <a:rPr lang="ko-KR" altLang="en-US" sz="1400" dirty="0">
                <a:solidFill>
                  <a:schemeClr val="tx1"/>
                </a:solidFill>
              </a:rPr>
              <a:t>하시기 바랍니다</a:t>
            </a:r>
            <a:r>
              <a:rPr lang="en-US" altLang="ko-KR" sz="1400" dirty="0" smtClean="0">
                <a:solidFill>
                  <a:schemeClr val="tx1"/>
                </a:solidFill>
              </a:rPr>
              <a:t>. </a:t>
            </a:r>
            <a:endParaRPr lang="en-US" altLang="ko-K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병원 심화실무실습 유의사항</a:t>
            </a:r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855730" y="1216185"/>
            <a:ext cx="10566249" cy="5641815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병원심화실무실습</a:t>
            </a: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1163559" y="1789310"/>
            <a:ext cx="9447885" cy="2799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10000"/>
                  </a:schemeClr>
                </a:solidFill>
                <a:latin typeface="YD윤고딕 330" panose="02020603020101020101" pitchFamily="18" charset="-127"/>
                <a:ea typeface="YD윤고딕 330" panose="02020603020101020101" pitchFamily="18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10000"/>
                  </a:schemeClr>
                </a:solidFill>
                <a:latin typeface="YD윤고딕 330" panose="02020603020101020101" pitchFamily="18" charset="-127"/>
                <a:ea typeface="YD윤고딕 330" panose="02020603020101020101" pitchFamily="18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YD윤고딕 330" panose="02020603020101020101" pitchFamily="18" charset="-127"/>
                <a:ea typeface="YD윤고딕 330" panose="02020603020101020101" pitchFamily="18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YD윤고딕 330" panose="02020603020101020101" pitchFamily="18" charset="-127"/>
                <a:ea typeface="YD윤고딕 330" panose="02020603020101020101" pitchFamily="18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YD윤고딕 330" panose="02020603020101020101" pitchFamily="18" charset="-127"/>
                <a:ea typeface="YD윤고딕 330" panose="02020603020101020101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dirty="0"/>
              <a:t>병원 심화의 경우 실습 일정이 병원마다 다르니 </a:t>
            </a:r>
            <a:r>
              <a:rPr lang="ko-KR" altLang="en-US" sz="1400" dirty="0">
                <a:solidFill>
                  <a:srgbClr val="0070C0"/>
                </a:solidFill>
              </a:rPr>
              <a:t>본인 일정 상 가능한 곳에 지원</a:t>
            </a:r>
            <a:r>
              <a:rPr lang="ko-KR" altLang="en-US" sz="1400" dirty="0"/>
              <a:t> 하시기 바랍니다</a:t>
            </a:r>
            <a:r>
              <a:rPr lang="en-US" altLang="ko-KR" sz="1400" dirty="0" smtClean="0"/>
              <a:t>.</a:t>
            </a:r>
          </a:p>
          <a:p>
            <a:r>
              <a:rPr lang="ko-KR" altLang="en-US" sz="1400" dirty="0"/>
              <a:t>특정 병원은 </a:t>
            </a:r>
            <a:r>
              <a:rPr lang="en-US" altLang="ko-KR" sz="1400" dirty="0">
                <a:solidFill>
                  <a:srgbClr val="0070C0"/>
                </a:solidFill>
              </a:rPr>
              <a:t>4</a:t>
            </a:r>
            <a:r>
              <a:rPr lang="ko-KR" altLang="en-US" sz="1400" dirty="0">
                <a:solidFill>
                  <a:srgbClr val="0070C0"/>
                </a:solidFill>
              </a:rPr>
              <a:t>월</a:t>
            </a:r>
            <a:r>
              <a:rPr lang="en-US" altLang="ko-KR" sz="1400" dirty="0">
                <a:solidFill>
                  <a:srgbClr val="0070C0"/>
                </a:solidFill>
              </a:rPr>
              <a:t>~5</a:t>
            </a:r>
            <a:r>
              <a:rPr lang="ko-KR" altLang="en-US" sz="1400" dirty="0">
                <a:solidFill>
                  <a:srgbClr val="0070C0"/>
                </a:solidFill>
              </a:rPr>
              <a:t>월부터 </a:t>
            </a:r>
            <a:r>
              <a:rPr lang="ko-KR" altLang="en-US" sz="1400" dirty="0" err="1">
                <a:solidFill>
                  <a:srgbClr val="0070C0"/>
                </a:solidFill>
              </a:rPr>
              <a:t>심화실습을</a:t>
            </a:r>
            <a:r>
              <a:rPr lang="ko-KR" altLang="en-US" sz="1400" dirty="0">
                <a:solidFill>
                  <a:srgbClr val="0070C0"/>
                </a:solidFill>
              </a:rPr>
              <a:t> 시작</a:t>
            </a:r>
            <a:r>
              <a:rPr lang="ko-KR" altLang="en-US" sz="1400" dirty="0"/>
              <a:t>합니다</a:t>
            </a:r>
            <a:r>
              <a:rPr lang="en-US" altLang="ko-KR" sz="1400" dirty="0"/>
              <a:t>. </a:t>
            </a:r>
            <a:r>
              <a:rPr lang="ko-KR" altLang="en-US" sz="1400" dirty="0"/>
              <a:t>병원 심화실무실습을 희망하는 학생은 필수실무실습 일정부터 고려해서 계획을 세우기 바랍니다</a:t>
            </a:r>
            <a:r>
              <a:rPr lang="en-US" altLang="ko-KR" sz="1400" dirty="0" smtClean="0"/>
              <a:t>.</a:t>
            </a:r>
          </a:p>
          <a:p>
            <a:r>
              <a:rPr lang="ko-KR" altLang="en-US" sz="1400" dirty="0"/>
              <a:t>병원 심화실무실습은 우선 병원 그룹을 </a:t>
            </a:r>
            <a:r>
              <a:rPr lang="ko-KR" altLang="en-US" sz="1400" dirty="0">
                <a:solidFill>
                  <a:srgbClr val="0070C0"/>
                </a:solidFill>
              </a:rPr>
              <a:t>선착순으로 모집</a:t>
            </a:r>
            <a:r>
              <a:rPr lang="ko-KR" altLang="en-US" sz="1400" dirty="0"/>
              <a:t>합니다</a:t>
            </a:r>
            <a:r>
              <a:rPr lang="en-US" altLang="ko-KR" sz="1400" dirty="0"/>
              <a:t>. </a:t>
            </a:r>
            <a:r>
              <a:rPr lang="ko-KR" altLang="en-US" sz="1400" dirty="0"/>
              <a:t>병원 그룹 신청에 성공한 학생만 병원 실습 사이트를 선택할 수 있습니다</a:t>
            </a:r>
            <a:r>
              <a:rPr lang="en-US" altLang="ko-KR" sz="1400" dirty="0" smtClean="0"/>
              <a:t>.</a:t>
            </a:r>
          </a:p>
          <a:p>
            <a:r>
              <a:rPr lang="ko-KR" altLang="en-US" sz="1400" dirty="0"/>
              <a:t>필수실무실습과 마찬가지로 면역 서류를 제출해야 합니다</a:t>
            </a:r>
            <a:r>
              <a:rPr lang="en-US" altLang="ko-KR" sz="1400" dirty="0"/>
              <a:t>. </a:t>
            </a:r>
            <a:r>
              <a:rPr lang="ko-KR" altLang="en-US" sz="1400" dirty="0"/>
              <a:t>필수 때와 동일한 서류는 제출하지 않아도 됩니다</a:t>
            </a:r>
            <a:r>
              <a:rPr lang="en-US" altLang="ko-KR" sz="1400" dirty="0"/>
              <a:t>. </a:t>
            </a:r>
            <a:r>
              <a:rPr lang="ko-KR" altLang="en-US" sz="1400" dirty="0"/>
              <a:t>추가로 필요한 면역만 준비해주세요</a:t>
            </a:r>
            <a:r>
              <a:rPr lang="en-US" altLang="ko-KR" sz="1400" dirty="0"/>
              <a:t>. </a:t>
            </a:r>
            <a:r>
              <a:rPr lang="ko-KR" altLang="en-US" sz="1400" dirty="0"/>
              <a:t>단</a:t>
            </a:r>
            <a:r>
              <a:rPr lang="en-US" altLang="ko-KR" sz="1400" dirty="0"/>
              <a:t>, </a:t>
            </a:r>
            <a:r>
              <a:rPr lang="ko-KR" altLang="en-US" sz="1400" dirty="0"/>
              <a:t>심화의 경우 제출 기한이 촉박할 수 있으니 주의 부탁드립니다</a:t>
            </a:r>
            <a:r>
              <a:rPr lang="en-US" altLang="ko-KR" sz="1400" dirty="0" smtClean="0"/>
              <a:t>.</a:t>
            </a:r>
          </a:p>
          <a:p>
            <a:r>
              <a:rPr lang="ko-KR" altLang="en-US" sz="1400" dirty="0">
                <a:solidFill>
                  <a:srgbClr val="0070C0"/>
                </a:solidFill>
              </a:rPr>
              <a:t>필수 실습과 다른 병원에 지원은 가능</a:t>
            </a:r>
            <a:r>
              <a:rPr lang="ko-KR" altLang="en-US" sz="1400" dirty="0"/>
              <a:t>하나 병원 교육과정 상 동일한 교육을 받거나 받지 못하는 교육이 있을 수 있습니다</a:t>
            </a:r>
            <a:r>
              <a:rPr lang="en-US" altLang="ko-KR" sz="1400" dirty="0"/>
              <a:t>.</a:t>
            </a:r>
          </a:p>
          <a:p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val="310970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4100" dirty="0" smtClean="0"/>
              <a:t>4. </a:t>
            </a:r>
            <a:r>
              <a:rPr lang="ko-KR" altLang="en-US" sz="4100" dirty="0" err="1" smtClean="0"/>
              <a:t>성적평가</a:t>
            </a:r>
            <a:endParaRPr lang="ko-KR" altLang="en-US" sz="4100" dirty="0"/>
          </a:p>
        </p:txBody>
      </p:sp>
    </p:spTree>
    <p:extLst>
      <p:ext uri="{BB962C8B-B14F-4D97-AF65-F5344CB8AC3E}">
        <p14:creationId xmlns:p14="http://schemas.microsoft.com/office/powerpoint/2010/main" val="18383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필수 및 심화 실무실습 평가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/>
          </p:nvPr>
        </p:nvGraphicFramePr>
        <p:xfrm>
          <a:off x="1522726" y="1187480"/>
          <a:ext cx="9085914" cy="5670520"/>
        </p:xfrm>
        <a:graphic>
          <a:graphicData uri="http://schemas.openxmlformats.org/drawingml/2006/table">
            <a:tbl>
              <a:tblPr firstRow="1" bandRow="1"/>
              <a:tblGrid>
                <a:gridCol w="4542957">
                  <a:extLst>
                    <a:ext uri="{9D8B030D-6E8A-4147-A177-3AD203B41FA5}">
                      <a16:colId xmlns:a16="http://schemas.microsoft.com/office/drawing/2014/main" val="3344774014"/>
                    </a:ext>
                  </a:extLst>
                </a:gridCol>
                <a:gridCol w="4542957">
                  <a:extLst>
                    <a:ext uri="{9D8B030D-6E8A-4147-A177-3AD203B41FA5}">
                      <a16:colId xmlns:a16="http://schemas.microsoft.com/office/drawing/2014/main" val="1304589272"/>
                    </a:ext>
                  </a:extLst>
                </a:gridCol>
              </a:tblGrid>
              <a:tr h="397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이화체"/>
                          <a:ea typeface="이화체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이화체"/>
                          <a:ea typeface="이화체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이화체"/>
                          <a:ea typeface="이화체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이화체"/>
                          <a:ea typeface="이화체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이화체"/>
                          <a:ea typeface="이화체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이화체"/>
                          <a:ea typeface="이화체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이화체"/>
                          <a:ea typeface="이화체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이화체"/>
                          <a:ea typeface="이화체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이화체"/>
                          <a:ea typeface="이화체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>
                          <a:latin typeface="+mj-ea"/>
                          <a:ea typeface="+mj-ea"/>
                        </a:rPr>
                        <a:t>필수 </a:t>
                      </a:r>
                      <a:r>
                        <a:rPr lang="ko-KR" altLang="en-US" sz="1800" dirty="0" err="1">
                          <a:latin typeface="+mj-ea"/>
                          <a:ea typeface="+mj-ea"/>
                        </a:rPr>
                        <a:t>실무실습</a:t>
                      </a:r>
                      <a:endParaRPr lang="ko-KR" altLang="en-US" sz="18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이화체"/>
                          <a:ea typeface="이화체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이화체"/>
                          <a:ea typeface="이화체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이화체"/>
                          <a:ea typeface="이화체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이화체"/>
                          <a:ea typeface="이화체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이화체"/>
                          <a:ea typeface="이화체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이화체"/>
                          <a:ea typeface="이화체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이화체"/>
                          <a:ea typeface="이화체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이화체"/>
                          <a:ea typeface="이화체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이화체"/>
                          <a:ea typeface="이화체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>
                          <a:latin typeface="+mj-ea"/>
                          <a:ea typeface="+mj-ea"/>
                        </a:rPr>
                        <a:t>심화 </a:t>
                      </a:r>
                      <a:r>
                        <a:rPr lang="ko-KR" altLang="en-US" sz="1800" dirty="0" err="1">
                          <a:latin typeface="+mj-ea"/>
                          <a:ea typeface="+mj-ea"/>
                        </a:rPr>
                        <a:t>실무실습</a:t>
                      </a:r>
                      <a:endParaRPr lang="ko-KR" altLang="en-US" sz="18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381235"/>
                  </a:ext>
                </a:extLst>
              </a:tr>
              <a:tr h="507512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이화체"/>
                          <a:ea typeface="이화체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이화체"/>
                          <a:ea typeface="이화체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이화체"/>
                          <a:ea typeface="이화체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이화체"/>
                          <a:ea typeface="이화체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이화체"/>
                          <a:ea typeface="이화체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이화체"/>
                          <a:ea typeface="이화체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이화체"/>
                          <a:ea typeface="이화체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이화체"/>
                          <a:ea typeface="이화체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이화체"/>
                          <a:ea typeface="이화체"/>
                        </a:defRPr>
                      </a:lvl9pPr>
                    </a:lstStyle>
                    <a:p>
                      <a:pPr algn="just" latinLnBrk="1"/>
                      <a:endParaRPr lang="en-US" altLang="ko-KR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indent="-171450" algn="just" latinLnBrk="1">
                        <a:buFont typeface="Wingdings" panose="05000000000000000000" pitchFamily="2" charset="2"/>
                        <a:buChar char="u"/>
                      </a:pP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평가방식 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ABC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등급 평가 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절대평가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</a:p>
                    <a:p>
                      <a:pPr marL="171450" indent="-171450" algn="just" latinLnBrk="1">
                        <a:buFont typeface="Wingdings" panose="05000000000000000000" pitchFamily="2" charset="2"/>
                        <a:buChar char="u"/>
                      </a:pPr>
                      <a:endParaRPr lang="en-US" altLang="ko-KR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indent="-171450" algn="just" latinLnBrk="1">
                        <a:buFont typeface="Wingdings" panose="05000000000000000000" pitchFamily="2" charset="2"/>
                        <a:buChar char="u"/>
                      </a:pP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평가기준</a:t>
                      </a:r>
                      <a:endParaRPr lang="en-US" altLang="ko-KR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indent="-171450" algn="just" latinLnBrk="1">
                        <a:buFont typeface="Wingdings" panose="05000000000000000000" pitchFamily="2" charset="2"/>
                        <a:buChar char="u"/>
                      </a:pPr>
                      <a:endParaRPr lang="en-US" altLang="ko-KR" sz="14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indent="-171450" algn="just" latinLnBrk="1">
                        <a:buFont typeface="Wingdings" panose="05000000000000000000" pitchFamily="2" charset="2"/>
                        <a:buChar char="u"/>
                      </a:pPr>
                      <a:endParaRPr lang="en-US" altLang="ko-KR" sz="14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indent="-171450" algn="just" latinLnBrk="1">
                        <a:buFont typeface="Wingdings" panose="05000000000000000000" pitchFamily="2" charset="2"/>
                        <a:buChar char="u"/>
                      </a:pPr>
                      <a:endParaRPr lang="en-US" altLang="ko-KR" sz="14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indent="-171450" algn="just" latinLnBrk="1">
                        <a:buFont typeface="Wingdings" panose="05000000000000000000" pitchFamily="2" charset="2"/>
                        <a:buChar char="u"/>
                      </a:pPr>
                      <a:endParaRPr lang="en-US" altLang="ko-KR" sz="14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indent="-171450" algn="just" latinLnBrk="1">
                        <a:buFont typeface="Wingdings" panose="05000000000000000000" pitchFamily="2" charset="2"/>
                        <a:buChar char="u"/>
                      </a:pPr>
                      <a:endParaRPr lang="en-US" altLang="ko-KR" sz="14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indent="-171450" algn="just" latinLnBrk="1">
                        <a:buFont typeface="Wingdings" panose="05000000000000000000" pitchFamily="2" charset="2"/>
                        <a:buChar char="u"/>
                      </a:pPr>
                      <a:endParaRPr lang="en-US" altLang="ko-KR" sz="14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indent="-171450" algn="just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endParaRPr lang="en-US" altLang="ko-KR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indent="-171450" algn="just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rgbClr val="0000FF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r>
                        <a:rPr lang="ko-KR" altLang="en-US" sz="1200" dirty="0">
                          <a:solidFill>
                            <a:srgbClr val="0000FF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학년 </a:t>
                      </a:r>
                      <a:r>
                        <a:rPr lang="en-US" altLang="ko-KR" sz="1200" dirty="0">
                          <a:solidFill>
                            <a:srgbClr val="0000FF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rgbClr val="0000FF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학기 필수실무실습 교과목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2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지역약국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2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실무실습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병원 </a:t>
                      </a:r>
                      <a:r>
                        <a:rPr lang="ko-KR" altLang="en-US" sz="12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실무실습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1,</a:t>
                      </a:r>
                      <a:r>
                        <a:rPr lang="en-US" altLang="ko-KR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2, </a:t>
                      </a:r>
                      <a:r>
                        <a:rPr lang="ko-KR" altLang="en-US" sz="1200" baseline="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제약및의약품행정</a:t>
                      </a:r>
                      <a:r>
                        <a:rPr lang="ko-KR" altLang="en-US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200" baseline="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실무실습</a:t>
                      </a:r>
                      <a:r>
                        <a:rPr lang="en-US" altLang="ko-KR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r>
                        <a:rPr lang="ko-KR" altLang="en-US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성적으로 평가됩니다</a:t>
                      </a:r>
                      <a:r>
                        <a:rPr lang="en-US" altLang="ko-KR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  <a:p>
                      <a:pPr marL="171450" indent="-171450" algn="just" latinLnBrk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u"/>
                      </a:pPr>
                      <a:endParaRPr lang="en-US" altLang="ko-KR" sz="120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indent="-171450" algn="just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ko-KR" altLang="en-US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공통 과제</a:t>
                      </a:r>
                      <a:r>
                        <a:rPr lang="en-US" altLang="ko-KR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120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실습 중간</a:t>
                      </a:r>
                      <a:r>
                        <a:rPr lang="en-US" altLang="ko-KR" sz="120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20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실습 종료 </a:t>
                      </a:r>
                      <a:r>
                        <a:rPr lang="ko-KR" altLang="en-US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후 실습 사이트에 대한 </a:t>
                      </a:r>
                      <a:r>
                        <a:rPr lang="ko-KR" altLang="en-US" sz="120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설문</a:t>
                      </a:r>
                      <a:r>
                        <a:rPr lang="ko-KR" altLang="en-US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을 </a:t>
                      </a:r>
                      <a:endParaRPr lang="en-US" altLang="ko-KR" sz="120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indent="0" algn="just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                 </a:t>
                      </a:r>
                      <a:r>
                        <a:rPr lang="ko-KR" altLang="en-US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온라인</a:t>
                      </a:r>
                      <a:r>
                        <a:rPr lang="en-US" altLang="ko-KR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구글 폼 이용</a:t>
                      </a:r>
                      <a:r>
                        <a:rPr lang="en-US" altLang="ko-KR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r>
                        <a:rPr lang="ko-KR" altLang="en-US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으로 진행합니다</a:t>
                      </a:r>
                      <a:r>
                        <a:rPr lang="en-US" altLang="ko-KR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  <a:p>
                      <a:pPr marL="0" indent="0" algn="just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  (*</a:t>
                      </a:r>
                      <a:r>
                        <a:rPr lang="ko-KR" altLang="en-US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상세 내용은 </a:t>
                      </a:r>
                      <a:r>
                        <a:rPr lang="en-US" altLang="ko-KR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e-Class, </a:t>
                      </a:r>
                      <a:r>
                        <a:rPr lang="ko-KR" altLang="en-US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실무실습 공지 게시판 확인</a:t>
                      </a:r>
                      <a:r>
                        <a:rPr lang="en-US" altLang="ko-KR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</a:p>
                    <a:p>
                      <a:pPr marL="171450" indent="-171450" algn="just" latinLnBrk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u"/>
                      </a:pPr>
                      <a:endParaRPr lang="en-US" altLang="ko-KR" sz="120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marR="0" lvl="0" indent="-171450" algn="just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  <a:defRPr/>
                      </a:pPr>
                      <a:r>
                        <a:rPr lang="en-US" altLang="ko-KR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평가표와 관련해서는 실습사이트의 평가 기준 및 결과를 존중합니다</a:t>
                      </a:r>
                      <a:r>
                        <a:rPr lang="en-US" altLang="ko-KR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en-US" altLang="ko-KR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indent="-171450" algn="just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endParaRPr lang="en-US" altLang="ko-KR" sz="140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이화체"/>
                          <a:ea typeface="이화체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이화체"/>
                          <a:ea typeface="이화체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이화체"/>
                          <a:ea typeface="이화체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이화체"/>
                          <a:ea typeface="이화체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이화체"/>
                          <a:ea typeface="이화체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이화체"/>
                          <a:ea typeface="이화체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이화체"/>
                          <a:ea typeface="이화체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이화체"/>
                          <a:ea typeface="이화체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이화체"/>
                          <a:ea typeface="이화체"/>
                        </a:defRPr>
                      </a:lvl9pPr>
                    </a:lstStyle>
                    <a:p>
                      <a:pPr algn="just" latinLnBrk="1"/>
                      <a:endParaRPr lang="en-US" altLang="ko-KR" sz="14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marR="0" lvl="0" indent="-17145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평가방식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: P/F 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평가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절대평가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pPr marL="0" indent="0" algn="just" latinLnBrk="1">
                        <a:buFont typeface="Wingdings" panose="05000000000000000000" pitchFamily="2" charset="2"/>
                        <a:buNone/>
                      </a:pPr>
                      <a:endParaRPr lang="en-US" altLang="ko-KR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indent="-171450" algn="just" latinLnBrk="1">
                        <a:buFont typeface="Wingdings" panose="05000000000000000000" pitchFamily="2" charset="2"/>
                        <a:buChar char="u"/>
                      </a:pP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평가기준</a:t>
                      </a:r>
                      <a:endParaRPr lang="en-US" altLang="ko-KR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indent="-171450" algn="just" latinLnBrk="1">
                        <a:buFont typeface="Wingdings" panose="05000000000000000000" pitchFamily="2" charset="2"/>
                        <a:buChar char="u"/>
                      </a:pPr>
                      <a:endParaRPr lang="en-US" altLang="ko-KR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indent="-171450" algn="just" latinLnBrk="1">
                        <a:buFont typeface="Wingdings" panose="05000000000000000000" pitchFamily="2" charset="2"/>
                        <a:buChar char="u"/>
                      </a:pPr>
                      <a:endParaRPr lang="en-US" altLang="ko-KR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indent="-171450" algn="just" latinLnBrk="1">
                        <a:buFont typeface="Wingdings" panose="05000000000000000000" pitchFamily="2" charset="2"/>
                        <a:buChar char="u"/>
                      </a:pPr>
                      <a:endParaRPr lang="en-US" altLang="ko-KR" sz="14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indent="-171450" algn="just" latinLnBrk="1">
                        <a:buFont typeface="Wingdings" panose="05000000000000000000" pitchFamily="2" charset="2"/>
                        <a:buChar char="u"/>
                      </a:pPr>
                      <a:endParaRPr lang="en-US" altLang="ko-KR" sz="14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indent="-171450" algn="just" latinLnBrk="1">
                        <a:buFont typeface="Wingdings" panose="05000000000000000000" pitchFamily="2" charset="2"/>
                        <a:buChar char="u"/>
                      </a:pPr>
                      <a:endParaRPr lang="en-US" altLang="ko-KR" sz="14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indent="0" algn="just" latinLnBrk="1">
                        <a:buFont typeface="Wingdings" panose="05000000000000000000" pitchFamily="2" charset="2"/>
                        <a:buNone/>
                      </a:pPr>
                      <a:endParaRPr lang="en-US" altLang="ko-KR" sz="14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marR="0" lvl="0" indent="-171450" algn="just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  <a:defRPr/>
                      </a:pP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공통 과제</a:t>
                      </a:r>
                      <a:r>
                        <a:rPr lang="en-US" altLang="ko-KR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실습 중간</a:t>
                      </a:r>
                      <a:r>
                        <a:rPr lang="en-US" altLang="ko-KR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실습 종료 후 실습 사이트에 대한 설문을 온라인</a:t>
                      </a:r>
                      <a:r>
                        <a:rPr lang="en-US" altLang="ko-KR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구글 폼 이용</a:t>
                      </a:r>
                      <a:r>
                        <a:rPr lang="en-US" altLang="ko-KR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r>
                        <a:rPr lang="ko-KR" altLang="en-US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으로 진행합니다</a:t>
                      </a:r>
                      <a:r>
                        <a:rPr lang="en-US" altLang="ko-KR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  <a:p>
                      <a:pPr marL="0" indent="0" algn="just" latinLnBrk="1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altLang="ko-KR" sz="1200" dirty="0">
                        <a:solidFill>
                          <a:srgbClr val="0000FF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indent="-171450" algn="just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en-US" altLang="ko-KR" sz="1200" dirty="0">
                          <a:solidFill>
                            <a:srgbClr val="0000FF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r>
                        <a:rPr lang="ko-KR" altLang="en-US" sz="1200" dirty="0">
                          <a:solidFill>
                            <a:srgbClr val="0000FF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학년 </a:t>
                      </a:r>
                      <a:r>
                        <a:rPr lang="en-US" altLang="ko-KR" sz="1200" dirty="0">
                          <a:solidFill>
                            <a:srgbClr val="0000FF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r>
                        <a:rPr lang="ko-KR" altLang="en-US" sz="1200" dirty="0">
                          <a:solidFill>
                            <a:srgbClr val="0000FF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학기 심화실무실습 교과목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2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심화실습및연구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1, 2, 3)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의 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P/F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로 평가됩니다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  <a:p>
                      <a:pPr marL="171450" indent="-171450" algn="just" latinLnBrk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u"/>
                      </a:pPr>
                      <a:endParaRPr lang="en-US" altLang="ko-KR" sz="120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indent="-171450" algn="just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en-US" altLang="ko-KR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P/F </a:t>
                      </a:r>
                      <a:r>
                        <a:rPr lang="ko-KR" altLang="en-US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여부는 실습 담당 교원 및 각 사이트의 </a:t>
                      </a:r>
                      <a:r>
                        <a:rPr lang="ko-KR" altLang="en-US" sz="1200" baseline="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프리셉터의</a:t>
                      </a:r>
                      <a:r>
                        <a:rPr lang="ko-KR" altLang="en-US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평가를 통해 결정되며 불성실한 실습 태도</a:t>
                      </a:r>
                      <a:r>
                        <a:rPr lang="en-US" altLang="ko-KR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등 </a:t>
                      </a:r>
                      <a:r>
                        <a:rPr lang="ko-KR" altLang="en-US" sz="1200" baseline="0" dirty="0">
                          <a:solidFill>
                            <a:srgbClr val="0000FF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타당하다 판단되는 사유가 있을 시에는 </a:t>
                      </a:r>
                      <a:r>
                        <a:rPr lang="en-US" altLang="ko-KR" sz="1200" baseline="0" dirty="0">
                          <a:solidFill>
                            <a:srgbClr val="0000FF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Fail </a:t>
                      </a:r>
                      <a:r>
                        <a:rPr lang="ko-KR" altLang="en-US" sz="1200" baseline="0" dirty="0">
                          <a:solidFill>
                            <a:srgbClr val="0000FF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처리 될 수 있습니다</a:t>
                      </a:r>
                      <a:r>
                        <a:rPr lang="en-US" altLang="ko-KR" sz="1200" baseline="0" dirty="0">
                          <a:solidFill>
                            <a:srgbClr val="0000FF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  <a:p>
                      <a:pPr marL="171450" indent="-171450" algn="just" latinLnBrk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u"/>
                      </a:pPr>
                      <a:endParaRPr lang="en-US" altLang="ko-KR" sz="1200" baseline="0" dirty="0">
                        <a:solidFill>
                          <a:srgbClr val="0000FF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indent="-171450" algn="just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심화 </a:t>
                      </a:r>
                      <a:r>
                        <a:rPr lang="ko-KR" altLang="en-US" sz="1200" baseline="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실무실습에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대한 보고서를 최종 제출합니다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졸업 요건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</a:p>
                    <a:p>
                      <a:pPr marL="0" indent="0" algn="just" latinLnBrk="1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altLang="ko-KR" sz="1200" baseline="0" dirty="0">
                        <a:solidFill>
                          <a:srgbClr val="0000FF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marR="0" lvl="0" indent="-171450" algn="just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  <a:defRPr/>
                      </a:pPr>
                      <a:r>
                        <a:rPr lang="en-US" altLang="ko-KR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실습사이트의 평가 기준 및 결과를 존중합니다</a:t>
                      </a:r>
                      <a:r>
                        <a:rPr lang="en-US" altLang="ko-KR" sz="12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en-US" altLang="ko-KR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979963"/>
                  </a:ext>
                </a:extLst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/>
          </p:nvPr>
        </p:nvGraphicFramePr>
        <p:xfrm>
          <a:off x="1717241" y="2514491"/>
          <a:ext cx="4170261" cy="10498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53809758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017474923"/>
                    </a:ext>
                  </a:extLst>
                </a:gridCol>
                <a:gridCol w="1649981">
                  <a:extLst>
                    <a:ext uri="{9D8B030D-6E8A-4147-A177-3AD203B41FA5}">
                      <a16:colId xmlns:a16="http://schemas.microsoft.com/office/drawing/2014/main" val="3134456362"/>
                    </a:ext>
                  </a:extLst>
                </a:gridCol>
              </a:tblGrid>
              <a:tr h="2725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병원</a:t>
                      </a: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약국</a:t>
                      </a: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제약</a:t>
                      </a:r>
                      <a:r>
                        <a:rPr lang="en-US" altLang="ko-KR" sz="1000" b="1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000" b="1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약무행정</a:t>
                      </a:r>
                      <a:endParaRPr lang="ko-KR" altLang="en-US" sz="10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525924"/>
                  </a:ext>
                </a:extLst>
              </a:tr>
              <a:tr h="272575">
                <a:tc>
                  <a:txBody>
                    <a:bodyPr/>
                    <a:lstStyle/>
                    <a:p>
                      <a:pPr marL="228600" indent="-2286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병원 평가표</a:t>
                      </a:r>
                      <a:endParaRPr lang="en-US" altLang="ko-KR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228600" indent="-2286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공통 과제</a:t>
                      </a:r>
                      <a:endParaRPr lang="en-US" altLang="ko-KR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1. </a:t>
                      </a:r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약국 평가표</a:t>
                      </a:r>
                      <a:endParaRPr lang="en-US" altLang="ko-KR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2. </a:t>
                      </a:r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약국실습 과제</a:t>
                      </a:r>
                      <a:endParaRPr lang="en-US" altLang="ko-KR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3. </a:t>
                      </a:r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공통 과제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제약사 평가표</a:t>
                      </a:r>
                      <a:endParaRPr lang="en-US" altLang="ko-KR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228600" indent="-2286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부트캠프 출석 및 시험</a:t>
                      </a:r>
                      <a:endParaRPr lang="en-US" altLang="ko-KR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228600" indent="-2286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공통 과제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146027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/>
          </p:nvPr>
        </p:nvGraphicFramePr>
        <p:xfrm>
          <a:off x="6267413" y="2514491"/>
          <a:ext cx="4104456" cy="10498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538097589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01747492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134456362"/>
                    </a:ext>
                  </a:extLst>
                </a:gridCol>
              </a:tblGrid>
              <a:tr h="2725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병원</a:t>
                      </a: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연구</a:t>
                      </a: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제약</a:t>
                      </a: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525924"/>
                  </a:ext>
                </a:extLst>
              </a:tr>
              <a:tr h="27257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병원 평가표</a:t>
                      </a:r>
                      <a:endParaRPr lang="en-US" altLang="ko-KR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공통 과제</a:t>
                      </a:r>
                      <a:endParaRPr lang="en-US" altLang="ko-KR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실무실습</a:t>
                      </a:r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보고서</a:t>
                      </a:r>
                      <a:endParaRPr lang="en-US" altLang="ko-KR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지도교수 평가</a:t>
                      </a:r>
                      <a:endParaRPr lang="en-US" altLang="ko-KR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공통 과제</a:t>
                      </a:r>
                      <a:endParaRPr lang="en-US" altLang="ko-KR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실무실습</a:t>
                      </a:r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보고서</a:t>
                      </a:r>
                      <a:endParaRPr lang="en-US" altLang="ko-KR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제약사 평가표</a:t>
                      </a:r>
                      <a:endParaRPr lang="en-US" altLang="ko-KR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공통</a:t>
                      </a:r>
                      <a:r>
                        <a:rPr lang="ko-KR" altLang="en-US" sz="10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과제</a:t>
                      </a:r>
                      <a:endParaRPr lang="en-US" altLang="ko-KR" sz="100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1000" baseline="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실무실습</a:t>
                      </a:r>
                      <a:r>
                        <a:rPr lang="ko-KR" altLang="en-US" sz="10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보고서</a:t>
                      </a:r>
                      <a:endParaRPr lang="en-US" altLang="ko-KR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146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80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Year 2023 </a:t>
            </a:r>
            <a:r>
              <a:rPr lang="ko-KR" altLang="en-US" dirty="0" smtClean="0"/>
              <a:t>실무실습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제목 3"/>
          <p:cNvSpPr txBox="1">
            <a:spLocks/>
          </p:cNvSpPr>
          <p:nvPr/>
        </p:nvSpPr>
        <p:spPr>
          <a:xfrm>
            <a:off x="615983" y="4175681"/>
            <a:ext cx="9003323" cy="20076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1" hangingPunct="1">
              <a:lnSpc>
                <a:spcPct val="150000"/>
              </a:lnSpc>
              <a:spcBef>
                <a:spcPct val="0"/>
              </a:spcBef>
              <a:buNone/>
              <a:defRPr sz="4500" kern="1200">
                <a:solidFill>
                  <a:srgbClr val="00462A"/>
                </a:solidFill>
                <a:latin typeface="이화체" panose="02000300000000000000" pitchFamily="2" charset="-127"/>
                <a:ea typeface="이화체" panose="02000300000000000000" pitchFamily="2" charset="-127"/>
                <a:cs typeface="+mj-cs"/>
              </a:defRPr>
            </a:lvl1pPr>
          </a:lstStyle>
          <a:p>
            <a:r>
              <a:rPr lang="en-US" altLang="ko-KR" sz="2800" dirty="0"/>
              <a:t>E-class </a:t>
            </a:r>
            <a:r>
              <a:rPr lang="ko-KR" altLang="en-US" sz="2800" dirty="0"/>
              <a:t>운영</a:t>
            </a:r>
            <a:r>
              <a:rPr lang="en-US" altLang="ko-KR" sz="2800" dirty="0"/>
              <a:t>: </a:t>
            </a:r>
          </a:p>
          <a:p>
            <a:r>
              <a:rPr lang="en-US" altLang="ko-KR" sz="2800" dirty="0"/>
              <a:t>2023</a:t>
            </a:r>
            <a:r>
              <a:rPr lang="ko-KR" altLang="en-US" sz="2800" dirty="0"/>
              <a:t>학년도 약학대학 </a:t>
            </a:r>
            <a:r>
              <a:rPr lang="ko-KR" altLang="en-US" sz="2800" dirty="0" smtClean="0"/>
              <a:t>실무실습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408083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4100" dirty="0"/>
              <a:t>5</a:t>
            </a:r>
            <a:r>
              <a:rPr lang="en-US" altLang="ko-KR" sz="4100" dirty="0" smtClean="0"/>
              <a:t>. </a:t>
            </a:r>
            <a:r>
              <a:rPr lang="ko-KR" altLang="en-US" sz="4100" dirty="0" smtClean="0"/>
              <a:t>신청방법</a:t>
            </a:r>
            <a:endParaRPr lang="ko-KR" altLang="en-US" sz="4100" dirty="0"/>
          </a:p>
        </p:txBody>
      </p:sp>
    </p:spTree>
    <p:extLst>
      <p:ext uri="{BB962C8B-B14F-4D97-AF65-F5344CB8AC3E}">
        <p14:creationId xmlns:p14="http://schemas.microsoft.com/office/powerpoint/2010/main" val="334440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dirty="0" smtClean="0"/>
              <a:t>약학대학 실무실습 </a:t>
            </a:r>
            <a:r>
              <a:rPr lang="ko-KR" altLang="en-US" dirty="0" err="1" smtClean="0"/>
              <a:t>유레카</a:t>
            </a:r>
            <a:r>
              <a:rPr lang="ko-KR" altLang="en-US" dirty="0" smtClean="0"/>
              <a:t> 신청방법 </a:t>
            </a:r>
            <a:r>
              <a:rPr lang="en-US" altLang="ko-KR" dirty="0" smtClean="0"/>
              <a:t>- </a:t>
            </a:r>
            <a:r>
              <a:rPr lang="ko-KR" altLang="en-US" dirty="0" smtClean="0"/>
              <a:t>필수실무실습</a:t>
            </a:r>
            <a:endParaRPr lang="en-US" altLang="ko-KR" dirty="0"/>
          </a:p>
        </p:txBody>
      </p:sp>
      <p:grpSp>
        <p:nvGrpSpPr>
          <p:cNvPr id="4" name="그룹 3"/>
          <p:cNvGrpSpPr/>
          <p:nvPr/>
        </p:nvGrpSpPr>
        <p:grpSpPr>
          <a:xfrm>
            <a:off x="1736005" y="1184992"/>
            <a:ext cx="8622307" cy="5566204"/>
            <a:chOff x="1672851" y="1197720"/>
            <a:chExt cx="8622307" cy="5566204"/>
          </a:xfrm>
        </p:grpSpPr>
        <p:sp>
          <p:nvSpPr>
            <p:cNvPr id="22" name="직사각형 21"/>
            <p:cNvSpPr/>
            <p:nvPr/>
          </p:nvSpPr>
          <p:spPr>
            <a:xfrm>
              <a:off x="6455158" y="3713911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9075" y="1197720"/>
              <a:ext cx="3840000" cy="21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4" name="직선 화살표 연결선 23"/>
            <p:cNvCxnSpPr/>
            <p:nvPr/>
          </p:nvCxnSpPr>
          <p:spPr>
            <a:xfrm flipH="1" flipV="1">
              <a:off x="3143338" y="2108285"/>
              <a:ext cx="216024" cy="216024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66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672851" y="3443206"/>
              <a:ext cx="40324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b="1" dirty="0" smtClean="0"/>
                <a:t>실무실습관리</a:t>
              </a:r>
              <a:r>
                <a:rPr lang="en-US" altLang="ko-KR" sz="1000" b="1" dirty="0" smtClean="0"/>
                <a:t>&gt;</a:t>
              </a:r>
              <a:r>
                <a:rPr lang="ko-KR" altLang="en-US" sz="1000" b="1" dirty="0" smtClean="0"/>
                <a:t>실무실습신청</a:t>
              </a:r>
              <a:r>
                <a:rPr lang="en-US" altLang="ko-KR" sz="1000" b="1" dirty="0" smtClean="0"/>
                <a:t>&gt;</a:t>
              </a:r>
              <a:r>
                <a:rPr lang="ko-KR" altLang="en-US" sz="1000" b="1" dirty="0" smtClean="0"/>
                <a:t>필수실습신청</a:t>
              </a:r>
              <a:r>
                <a:rPr lang="en-US" altLang="ko-KR" sz="1000" b="1" dirty="0" smtClean="0"/>
                <a:t>&gt;</a:t>
              </a:r>
              <a:r>
                <a:rPr lang="ko-KR" altLang="en-US" sz="1000" b="1" dirty="0" smtClean="0"/>
                <a:t>약대실무실습 신청내역 목록 선택</a:t>
              </a:r>
              <a:endParaRPr lang="en-US" altLang="ko-KR" sz="1000" b="1" dirty="0" smtClean="0"/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5158" y="1197720"/>
              <a:ext cx="3840000" cy="21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6346692" y="3443206"/>
              <a:ext cx="384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b="1" dirty="0" smtClean="0"/>
                <a:t>실무실습관리</a:t>
              </a:r>
              <a:r>
                <a:rPr lang="en-US" altLang="ko-KR" sz="1000" b="1" dirty="0"/>
                <a:t>&gt;</a:t>
              </a:r>
              <a:r>
                <a:rPr lang="ko-KR" altLang="en-US" sz="1000" b="1" dirty="0"/>
                <a:t>실무실습신청</a:t>
              </a:r>
              <a:r>
                <a:rPr lang="en-US" altLang="ko-KR" sz="1000" b="1" dirty="0"/>
                <a:t>&gt;</a:t>
              </a:r>
              <a:r>
                <a:rPr lang="ko-KR" altLang="en-US" sz="1000" b="1" dirty="0" smtClean="0"/>
                <a:t>필수실습신청</a:t>
              </a:r>
              <a:r>
                <a:rPr lang="en-US" altLang="ko-KR" sz="1000" b="1" dirty="0" smtClean="0"/>
                <a:t>&gt;</a:t>
              </a:r>
              <a:r>
                <a:rPr lang="ko-KR" altLang="en-US" sz="1000" b="1" dirty="0" smtClean="0"/>
                <a:t>그룹구분 선택</a:t>
              </a:r>
              <a:endParaRPr lang="en-US" altLang="ko-KR" sz="1000" b="1" dirty="0" smtClean="0"/>
            </a:p>
          </p:txBody>
        </p:sp>
        <p:cxnSp>
          <p:nvCxnSpPr>
            <p:cNvPr id="28" name="직선 화살표 연결선 27"/>
            <p:cNvCxnSpPr/>
            <p:nvPr/>
          </p:nvCxnSpPr>
          <p:spPr>
            <a:xfrm flipH="1" flipV="1">
              <a:off x="7421063" y="2632741"/>
              <a:ext cx="216024" cy="216024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66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9075" y="4076929"/>
              <a:ext cx="3840000" cy="21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0" name="직선 화살표 연결선 29"/>
            <p:cNvCxnSpPr/>
            <p:nvPr/>
          </p:nvCxnSpPr>
          <p:spPr>
            <a:xfrm flipH="1" flipV="1">
              <a:off x="5467657" y="5627141"/>
              <a:ext cx="216024" cy="216024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66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713296" y="6328761"/>
              <a:ext cx="40373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b="1" dirty="0" smtClean="0"/>
                <a:t>실무실습관리</a:t>
              </a:r>
              <a:r>
                <a:rPr lang="en-US" altLang="ko-KR" sz="1000" b="1" dirty="0"/>
                <a:t>&gt;</a:t>
              </a:r>
              <a:r>
                <a:rPr lang="ko-KR" altLang="en-US" sz="1000" b="1" dirty="0"/>
                <a:t>실무실습신청</a:t>
              </a:r>
              <a:r>
                <a:rPr lang="en-US" altLang="ko-KR" sz="1000" b="1" dirty="0"/>
                <a:t>&gt;</a:t>
              </a:r>
              <a:r>
                <a:rPr lang="ko-KR" altLang="en-US" sz="1000" b="1" dirty="0"/>
                <a:t>필수실습신청</a:t>
              </a:r>
              <a:r>
                <a:rPr lang="en-US" altLang="ko-KR" sz="1000" b="1" dirty="0"/>
                <a:t>&gt;</a:t>
              </a:r>
              <a:r>
                <a:rPr lang="ko-KR" altLang="en-US" sz="1000" b="1" dirty="0"/>
                <a:t>약대실무실습 </a:t>
              </a:r>
              <a:r>
                <a:rPr lang="ko-KR" altLang="en-US" sz="1000" b="1" dirty="0" err="1"/>
                <a:t>개설내역</a:t>
              </a:r>
              <a:r>
                <a:rPr lang="en-US" altLang="ko-KR" sz="1000" b="1" dirty="0" smtClean="0"/>
                <a:t>_1~3</a:t>
              </a:r>
              <a:r>
                <a:rPr lang="ko-KR" altLang="en-US" sz="1000" b="1" dirty="0" smtClean="0"/>
                <a:t>지망 </a:t>
              </a:r>
              <a:r>
                <a:rPr lang="ko-KR" altLang="en-US" sz="1000" b="1" dirty="0"/>
                <a:t>사이트 신청</a:t>
              </a:r>
              <a:endParaRPr lang="en-US" altLang="ko-KR" sz="1000" b="1" dirty="0"/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2952" y="4066874"/>
              <a:ext cx="3840000" cy="21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그룹 1"/>
            <p:cNvGrpSpPr/>
            <p:nvPr/>
          </p:nvGrpSpPr>
          <p:grpSpPr>
            <a:xfrm>
              <a:off x="7240578" y="4868278"/>
              <a:ext cx="2052228" cy="557192"/>
              <a:chOff x="7457067" y="5139944"/>
              <a:chExt cx="2052228" cy="557192"/>
            </a:xfrm>
          </p:grpSpPr>
          <p:sp>
            <p:nvSpPr>
              <p:cNvPr id="34" name="직사각형 33"/>
              <p:cNvSpPr/>
              <p:nvPr/>
            </p:nvSpPr>
            <p:spPr>
              <a:xfrm>
                <a:off x="7547077" y="5139944"/>
                <a:ext cx="1872208" cy="55719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457067" y="5233874"/>
                <a:ext cx="20522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900" b="1" dirty="0" smtClean="0">
                    <a:latin typeface="+mj-ea"/>
                    <a:ea typeface="+mj-ea"/>
                  </a:rPr>
                  <a:t>지망 사이트 선택 후 저장 버튼을 </a:t>
                </a:r>
                <a:endParaRPr lang="en-US" altLang="ko-KR" sz="900" b="1" dirty="0">
                  <a:latin typeface="+mj-ea"/>
                  <a:ea typeface="+mj-ea"/>
                </a:endParaRPr>
              </a:p>
              <a:p>
                <a:pPr algn="ctr"/>
                <a:r>
                  <a:rPr lang="ko-KR" altLang="en-US" sz="900" b="1" dirty="0" smtClean="0">
                    <a:latin typeface="+mj-ea"/>
                    <a:ea typeface="+mj-ea"/>
                  </a:rPr>
                  <a:t>눌러야 신청이 완료됩니다</a:t>
                </a:r>
                <a:r>
                  <a:rPr lang="en-US" altLang="ko-KR" sz="900" b="1" dirty="0" smtClean="0">
                    <a:latin typeface="+mj-ea"/>
                    <a:ea typeface="+mj-ea"/>
                  </a:rPr>
                  <a:t>.</a:t>
                </a:r>
                <a:endParaRPr lang="ko-KR" altLang="en-US" sz="900" b="1" dirty="0">
                  <a:latin typeface="+mj-ea"/>
                  <a:ea typeface="+mj-ea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6346692" y="6363814"/>
              <a:ext cx="38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b="1" dirty="0" smtClean="0"/>
                <a:t>실무실습관리</a:t>
              </a:r>
              <a:r>
                <a:rPr lang="en-US" altLang="ko-KR" sz="1000" b="1" dirty="0"/>
                <a:t>&gt;</a:t>
              </a:r>
              <a:r>
                <a:rPr lang="ko-KR" altLang="en-US" sz="1000" b="1" dirty="0"/>
                <a:t>실무실습신청</a:t>
              </a:r>
              <a:r>
                <a:rPr lang="en-US" altLang="ko-KR" sz="1000" b="1" dirty="0"/>
                <a:t>&gt;</a:t>
              </a:r>
              <a:r>
                <a:rPr lang="ko-KR" altLang="en-US" sz="1000" b="1" dirty="0"/>
                <a:t>필수실습신청</a:t>
              </a:r>
              <a:r>
                <a:rPr lang="en-US" altLang="ko-KR" sz="1000" b="1" dirty="0"/>
                <a:t>&gt;</a:t>
              </a:r>
              <a:r>
                <a:rPr lang="ko-KR" altLang="en-US" sz="1000" b="1" dirty="0"/>
                <a:t>약대실무실습 </a:t>
              </a:r>
              <a:r>
                <a:rPr lang="ko-KR" altLang="en-US" sz="1000" b="1" dirty="0" smtClean="0"/>
                <a:t>신청내역 저장</a:t>
              </a:r>
              <a:endParaRPr lang="en-US" altLang="ko-KR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2508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필수실무실습 신청 배정 유의사항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55730" y="1216185"/>
            <a:ext cx="10566249" cy="5641815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신청 및 </a:t>
            </a:r>
            <a:r>
              <a:rPr lang="ko-KR" altLang="en-US" sz="1800" dirty="0" smtClean="0"/>
              <a:t>배정</a:t>
            </a:r>
            <a:endParaRPr lang="en-US" altLang="ko-KR" sz="1800" dirty="0" smtClean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1176572" y="1737552"/>
            <a:ext cx="10678544" cy="593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10000"/>
                  </a:schemeClr>
                </a:solidFill>
                <a:latin typeface="YD윤고딕 330" panose="02020603020101020101" pitchFamily="18" charset="-127"/>
                <a:ea typeface="YD윤고딕 330" panose="02020603020101020101" pitchFamily="18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10000"/>
                  </a:schemeClr>
                </a:solidFill>
                <a:latin typeface="YD윤고딕 330" panose="02020603020101020101" pitchFamily="18" charset="-127"/>
                <a:ea typeface="YD윤고딕 330" panose="02020603020101020101" pitchFamily="18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YD윤고딕 330" panose="02020603020101020101" pitchFamily="18" charset="-127"/>
                <a:ea typeface="YD윤고딕 330" panose="02020603020101020101" pitchFamily="18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YD윤고딕 330" panose="02020603020101020101" pitchFamily="18" charset="-127"/>
                <a:ea typeface="YD윤고딕 330" panose="02020603020101020101" pitchFamily="18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YD윤고딕 330" panose="02020603020101020101" pitchFamily="18" charset="-127"/>
                <a:ea typeface="YD윤고딕 330" panose="02020603020101020101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 smtClean="0">
                <a:latin typeface="+mn-ea"/>
                <a:ea typeface="+mn-ea"/>
              </a:rPr>
              <a:t>10</a:t>
            </a:r>
            <a:r>
              <a:rPr lang="ko-KR" altLang="en-US" sz="1400" dirty="0" smtClean="0">
                <a:latin typeface="+mn-ea"/>
                <a:ea typeface="+mn-ea"/>
              </a:rPr>
              <a:t>월  </a:t>
            </a:r>
            <a:r>
              <a:rPr lang="en-US" altLang="ko-KR" sz="1400" dirty="0" smtClean="0">
                <a:latin typeface="+mn-ea"/>
                <a:ea typeface="+mn-ea"/>
              </a:rPr>
              <a:t>17</a:t>
            </a:r>
            <a:r>
              <a:rPr lang="ko-KR" altLang="en-US" sz="1400" dirty="0" smtClean="0">
                <a:latin typeface="+mn-ea"/>
                <a:ea typeface="+mn-ea"/>
              </a:rPr>
              <a:t>일 </a:t>
            </a:r>
            <a:r>
              <a:rPr lang="en-US" altLang="ko-KR" sz="1400" dirty="0" smtClean="0">
                <a:solidFill>
                  <a:srgbClr val="0070C0"/>
                </a:solidFill>
                <a:latin typeface="+mn-ea"/>
                <a:ea typeface="+mn-ea"/>
              </a:rPr>
              <a:t>09:00</a:t>
            </a:r>
            <a:r>
              <a:rPr lang="ko-KR" altLang="en-US" sz="1400" dirty="0" smtClean="0">
                <a:latin typeface="+mn-ea"/>
                <a:ea typeface="+mn-ea"/>
              </a:rPr>
              <a:t>부터 </a:t>
            </a:r>
            <a:r>
              <a:rPr lang="ko-KR" altLang="en-US" sz="1400" dirty="0" smtClean="0">
                <a:solidFill>
                  <a:srgbClr val="0070C0"/>
                </a:solidFill>
                <a:latin typeface="+mn-ea"/>
                <a:ea typeface="+mn-ea"/>
              </a:rPr>
              <a:t>병원</a:t>
            </a:r>
            <a:r>
              <a:rPr lang="en-US" altLang="ko-KR" sz="1400" dirty="0" smtClean="0">
                <a:solidFill>
                  <a:srgbClr val="0070C0"/>
                </a:solidFill>
                <a:latin typeface="+mn-ea"/>
                <a:ea typeface="+mn-ea"/>
              </a:rPr>
              <a:t>, </a:t>
            </a:r>
            <a:r>
              <a:rPr lang="ko-KR" altLang="en-US" sz="1400" dirty="0" err="1" smtClean="0">
                <a:solidFill>
                  <a:srgbClr val="0070C0"/>
                </a:solidFill>
                <a:latin typeface="+mn-ea"/>
                <a:ea typeface="+mn-ea"/>
              </a:rPr>
              <a:t>지역약국</a:t>
            </a:r>
            <a:r>
              <a:rPr lang="ko-KR" altLang="en-US" sz="1400" dirty="0" smtClean="0">
                <a:solidFill>
                  <a:srgbClr val="0070C0"/>
                </a:solidFill>
                <a:latin typeface="+mn-ea"/>
                <a:ea typeface="+mn-ea"/>
              </a:rPr>
              <a:t> </a:t>
            </a:r>
            <a:r>
              <a:rPr lang="ko-KR" altLang="en-US" sz="1400" dirty="0" smtClean="0">
                <a:latin typeface="+mn-ea"/>
                <a:ea typeface="+mn-ea"/>
              </a:rPr>
              <a:t>필수실무실습 신청을 </a:t>
            </a:r>
            <a:r>
              <a:rPr lang="ko-KR" altLang="en-US" sz="1400" dirty="0" err="1" smtClean="0">
                <a:latin typeface="+mn-ea"/>
                <a:ea typeface="+mn-ea"/>
              </a:rPr>
              <a:t>유레카를</a:t>
            </a:r>
            <a:r>
              <a:rPr lang="ko-KR" altLang="en-US" sz="1400" dirty="0" smtClean="0">
                <a:latin typeface="+mn-ea"/>
                <a:ea typeface="+mn-ea"/>
              </a:rPr>
              <a:t> 통해 진행합니다</a:t>
            </a:r>
            <a:r>
              <a:rPr lang="en-US" altLang="ko-KR" sz="1400" dirty="0" smtClean="0">
                <a:latin typeface="+mn-ea"/>
                <a:ea typeface="+mn-ea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400" dirty="0" smtClean="0">
                <a:latin typeface="+mn-ea"/>
                <a:ea typeface="+mn-ea"/>
              </a:rPr>
              <a:t>    </a:t>
            </a:r>
            <a:r>
              <a:rPr lang="ko-KR" altLang="en-US" sz="1400" dirty="0" smtClean="0">
                <a:latin typeface="+mn-ea"/>
                <a:ea typeface="+mn-ea"/>
              </a:rPr>
              <a:t>제약 현장실습</a:t>
            </a:r>
            <a:r>
              <a:rPr lang="en-US" altLang="ko-KR" sz="1400" dirty="0" smtClean="0">
                <a:latin typeface="+mn-ea"/>
                <a:ea typeface="+mn-ea"/>
              </a:rPr>
              <a:t>(</a:t>
            </a:r>
            <a:r>
              <a:rPr lang="ko-KR" altLang="en-US" sz="1400" dirty="0" smtClean="0">
                <a:latin typeface="+mn-ea"/>
                <a:ea typeface="+mn-ea"/>
              </a:rPr>
              <a:t>온라인 포함</a:t>
            </a:r>
            <a:r>
              <a:rPr lang="en-US" altLang="ko-KR" sz="1400" dirty="0" smtClean="0">
                <a:latin typeface="+mn-ea"/>
                <a:ea typeface="+mn-ea"/>
              </a:rPr>
              <a:t>) </a:t>
            </a:r>
            <a:r>
              <a:rPr lang="ko-KR" altLang="en-US" sz="1400" dirty="0" smtClean="0">
                <a:latin typeface="+mn-ea"/>
                <a:ea typeface="+mn-ea"/>
              </a:rPr>
              <a:t>일정과 신청에 대해서는 추후 실무실습 게시판</a:t>
            </a:r>
            <a:r>
              <a:rPr lang="en-US" altLang="ko-KR" sz="1400" dirty="0" smtClean="0">
                <a:latin typeface="+mn-ea"/>
                <a:ea typeface="+mn-ea"/>
              </a:rPr>
              <a:t>, e-class</a:t>
            </a:r>
            <a:r>
              <a:rPr lang="ko-KR" altLang="en-US" sz="1400" dirty="0" smtClean="0">
                <a:latin typeface="+mn-ea"/>
                <a:ea typeface="+mn-ea"/>
              </a:rPr>
              <a:t>를 통해 공지됩니다</a:t>
            </a:r>
            <a:r>
              <a:rPr lang="en-US" altLang="ko-KR" sz="1400" dirty="0" smtClean="0">
                <a:latin typeface="+mn-ea"/>
                <a:ea typeface="+mn-ea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400" dirty="0">
                <a:latin typeface="+mn-ea"/>
                <a:ea typeface="+mn-ea"/>
              </a:rPr>
              <a:t> </a:t>
            </a:r>
            <a:r>
              <a:rPr lang="en-US" altLang="ko-KR" sz="1400" dirty="0" smtClean="0">
                <a:latin typeface="+mn-ea"/>
                <a:ea typeface="+mn-ea"/>
              </a:rPr>
              <a:t>   </a:t>
            </a:r>
            <a:r>
              <a:rPr lang="ko-KR" altLang="en-US" sz="1400" dirty="0" smtClean="0">
                <a:latin typeface="+mn-ea"/>
                <a:ea typeface="+mn-ea"/>
              </a:rPr>
              <a:t>부트캠프 일정도 추후 공지됩니다</a:t>
            </a:r>
            <a:r>
              <a:rPr lang="en-US" altLang="ko-KR" sz="14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+mn-ea"/>
                <a:ea typeface="+mn-ea"/>
              </a:rPr>
              <a:t>학생들의 지망을 바탕으로 사이트 배정은 시스템에서 이루어 집니다</a:t>
            </a:r>
            <a:r>
              <a:rPr lang="en-US" altLang="ko-KR" sz="1400" dirty="0" smtClean="0">
                <a:latin typeface="+mn-ea"/>
                <a:ea typeface="+mn-ea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400" dirty="0" smtClean="0">
                <a:latin typeface="+mn-ea"/>
                <a:ea typeface="+mn-ea"/>
              </a:rPr>
              <a:t>     지망이 우선되지만 </a:t>
            </a:r>
            <a:r>
              <a:rPr lang="ko-KR" altLang="en-US" sz="1400" dirty="0" err="1" smtClean="0">
                <a:latin typeface="+mn-ea"/>
                <a:ea typeface="+mn-ea"/>
              </a:rPr>
              <a:t>사이트별</a:t>
            </a:r>
            <a:r>
              <a:rPr lang="ko-KR" altLang="en-US" sz="1400" dirty="0" smtClean="0">
                <a:latin typeface="+mn-ea"/>
                <a:ea typeface="+mn-ea"/>
              </a:rPr>
              <a:t> 인원이 제한되어 있으므로 </a:t>
            </a:r>
            <a:r>
              <a:rPr lang="ko-KR" altLang="en-US" sz="1400" dirty="0" smtClean="0">
                <a:solidFill>
                  <a:srgbClr val="0070C0"/>
                </a:solidFill>
                <a:latin typeface="+mn-ea"/>
                <a:ea typeface="+mn-ea"/>
              </a:rPr>
              <a:t>본인의 지망과 다른 사이트에 배정될 수 있습니다</a:t>
            </a:r>
            <a:r>
              <a:rPr lang="en-US" altLang="ko-KR" sz="1400" dirty="0" smtClean="0">
                <a:solidFill>
                  <a:srgbClr val="0070C0"/>
                </a:solidFill>
                <a:latin typeface="+mn-ea"/>
                <a:ea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+mn-ea"/>
                <a:ea typeface="+mn-ea"/>
              </a:rPr>
              <a:t>배정이 완료되면 </a:t>
            </a:r>
            <a:r>
              <a:rPr lang="en-US" altLang="ko-KR" sz="1400" dirty="0" smtClean="0">
                <a:latin typeface="+mn-ea"/>
                <a:ea typeface="+mn-ea"/>
              </a:rPr>
              <a:t>1:1</a:t>
            </a:r>
            <a:r>
              <a:rPr lang="ko-KR" altLang="en-US" sz="1400" dirty="0" smtClean="0">
                <a:latin typeface="+mn-ea"/>
                <a:ea typeface="+mn-ea"/>
              </a:rPr>
              <a:t>교환을 제외하고 </a:t>
            </a:r>
            <a:r>
              <a:rPr lang="ko-KR" altLang="en-US" sz="1400" dirty="0" smtClean="0">
                <a:solidFill>
                  <a:srgbClr val="0070C0"/>
                </a:solidFill>
                <a:latin typeface="+mn-ea"/>
                <a:ea typeface="+mn-ea"/>
              </a:rPr>
              <a:t>사이트를 변경할 수 없습니다</a:t>
            </a:r>
            <a:r>
              <a:rPr lang="en-US" altLang="ko-KR" sz="1400" dirty="0" smtClean="0">
                <a:solidFill>
                  <a:srgbClr val="0070C0"/>
                </a:solidFill>
                <a:latin typeface="+mn-ea"/>
                <a:ea typeface="+mn-ea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400" dirty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  <a:latin typeface="+mn-ea"/>
                <a:ea typeface="+mn-ea"/>
              </a:rPr>
              <a:t>    </a:t>
            </a:r>
            <a:r>
              <a:rPr lang="en-US" altLang="ko-KR" sz="1400" dirty="0" smtClean="0">
                <a:latin typeface="+mn-ea"/>
                <a:ea typeface="+mn-ea"/>
              </a:rPr>
              <a:t>(</a:t>
            </a:r>
            <a:r>
              <a:rPr lang="ko-KR" altLang="en-US" sz="1400" dirty="0" smtClean="0">
                <a:latin typeface="+mn-ea"/>
                <a:ea typeface="+mn-ea"/>
              </a:rPr>
              <a:t>사이트가 동시에 </a:t>
            </a:r>
            <a:r>
              <a:rPr lang="ko-KR" altLang="en-US" sz="1400" dirty="0" err="1" smtClean="0">
                <a:latin typeface="+mn-ea"/>
                <a:ea typeface="+mn-ea"/>
              </a:rPr>
              <a:t>오픈되지</a:t>
            </a:r>
            <a:r>
              <a:rPr lang="ko-KR" altLang="en-US" sz="1400" dirty="0" smtClean="0">
                <a:latin typeface="+mn-ea"/>
                <a:ea typeface="+mn-ea"/>
              </a:rPr>
              <a:t> 않을 경우 먼저 배정 받은 사람은 후에 배정 받은 사람과 교환할 수 없습니다</a:t>
            </a:r>
            <a:r>
              <a:rPr lang="en-US" altLang="ko-KR" sz="1400" dirty="0" smtClean="0">
                <a:latin typeface="+mn-ea"/>
                <a:ea typeface="+mn-ea"/>
              </a:rPr>
              <a:t>.)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+mn-ea"/>
                <a:ea typeface="+mn-ea"/>
              </a:rPr>
              <a:t>제약 현장 실습은 현장에서 실시합니다</a:t>
            </a:r>
            <a:r>
              <a:rPr lang="en-US" altLang="ko-KR" sz="1400" dirty="0" smtClean="0">
                <a:latin typeface="+mn-ea"/>
                <a:ea typeface="+mn-ea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400" dirty="0" smtClean="0">
                <a:latin typeface="+mn-ea"/>
                <a:ea typeface="+mn-ea"/>
              </a:rPr>
              <a:t>    지방에 위치한 실습장의 경우 </a:t>
            </a:r>
            <a:r>
              <a:rPr lang="ko-KR" altLang="en-US" sz="1400" dirty="0" smtClean="0">
                <a:solidFill>
                  <a:srgbClr val="0070C0"/>
                </a:solidFill>
                <a:latin typeface="+mn-ea"/>
                <a:ea typeface="+mn-ea"/>
              </a:rPr>
              <a:t>숙소</a:t>
            </a:r>
            <a:r>
              <a:rPr lang="en-US" altLang="ko-KR" sz="1400" dirty="0" smtClean="0">
                <a:solidFill>
                  <a:srgbClr val="0070C0"/>
                </a:solidFill>
                <a:latin typeface="+mn-ea"/>
                <a:ea typeface="+mn-ea"/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  <a:latin typeface="+mn-ea"/>
                <a:ea typeface="+mn-ea"/>
              </a:rPr>
              <a:t>교통 등 편의를 제공하지 않습니다</a:t>
            </a:r>
            <a:r>
              <a:rPr lang="en-US" altLang="ko-KR" sz="1400" dirty="0" smtClean="0">
                <a:solidFill>
                  <a:srgbClr val="0070C0"/>
                </a:solidFill>
                <a:latin typeface="+mn-ea"/>
                <a:ea typeface="+mn-ea"/>
              </a:rPr>
              <a:t>. </a:t>
            </a:r>
          </a:p>
          <a:p>
            <a:r>
              <a:rPr lang="ko-KR" altLang="en-US" sz="1400" dirty="0" smtClean="0">
                <a:latin typeface="+mn-ea"/>
                <a:ea typeface="+mn-ea"/>
              </a:rPr>
              <a:t>병원</a:t>
            </a:r>
            <a:r>
              <a:rPr lang="en-US" altLang="ko-KR" sz="1400" dirty="0" smtClean="0">
                <a:latin typeface="+mn-ea"/>
                <a:ea typeface="+mn-ea"/>
              </a:rPr>
              <a:t>, </a:t>
            </a:r>
            <a:r>
              <a:rPr lang="ko-KR" altLang="en-US" sz="1400" dirty="0" smtClean="0">
                <a:latin typeface="+mn-ea"/>
                <a:ea typeface="+mn-ea"/>
              </a:rPr>
              <a:t>약국 모두 </a:t>
            </a:r>
            <a:r>
              <a:rPr lang="ko-KR" altLang="en-US" sz="1400" dirty="0" smtClean="0">
                <a:solidFill>
                  <a:srgbClr val="0070C0"/>
                </a:solidFill>
                <a:latin typeface="+mn-ea"/>
                <a:ea typeface="+mn-ea"/>
              </a:rPr>
              <a:t>위치</a:t>
            </a:r>
            <a:r>
              <a:rPr lang="en-US" altLang="ko-KR" sz="1400" dirty="0" smtClean="0">
                <a:solidFill>
                  <a:srgbClr val="0070C0"/>
                </a:solidFill>
                <a:latin typeface="+mn-ea"/>
                <a:ea typeface="+mn-ea"/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  <a:latin typeface="+mn-ea"/>
                <a:ea typeface="+mn-ea"/>
              </a:rPr>
              <a:t>출퇴근 가능여부에 따른 불만 사항은 사이트 변경 사유가 되지 않습니다</a:t>
            </a:r>
            <a:r>
              <a:rPr lang="en-US" altLang="ko-KR" sz="1400" dirty="0" smtClean="0">
                <a:solidFill>
                  <a:srgbClr val="0070C0"/>
                </a:solidFill>
                <a:latin typeface="+mn-ea"/>
                <a:ea typeface="+mn-ea"/>
              </a:rPr>
              <a:t>.</a:t>
            </a:r>
          </a:p>
          <a:p>
            <a:r>
              <a:rPr lang="ko-KR" altLang="en-US" sz="1400" dirty="0" smtClean="0">
                <a:latin typeface="+mn-ea"/>
                <a:ea typeface="+mn-ea"/>
              </a:rPr>
              <a:t>병원 실습의 경우</a:t>
            </a:r>
            <a:r>
              <a:rPr lang="en-US" altLang="ko-KR" sz="1400" dirty="0" smtClean="0">
                <a:latin typeface="+mn-ea"/>
                <a:ea typeface="+mn-ea"/>
              </a:rPr>
              <a:t>, </a:t>
            </a:r>
            <a:r>
              <a:rPr lang="ko-KR" altLang="en-US" sz="1400" dirty="0" smtClean="0">
                <a:latin typeface="+mn-ea"/>
                <a:ea typeface="+mn-ea"/>
              </a:rPr>
              <a:t>예방 접종이 완료되지 않은 학생의 경우 병원 배정에 영향을 미칠 수 있습니다</a:t>
            </a:r>
            <a:r>
              <a:rPr lang="en-US" altLang="ko-KR" sz="1400" dirty="0" smtClean="0">
                <a:latin typeface="+mn-ea"/>
                <a:ea typeface="+mn-ea"/>
              </a:rPr>
              <a:t>.</a:t>
            </a:r>
          </a:p>
          <a:p>
            <a:r>
              <a:rPr lang="ko-KR" altLang="en-US" sz="1400" dirty="0" smtClean="0">
                <a:solidFill>
                  <a:prstClr val="black"/>
                </a:solidFill>
                <a:latin typeface="+mn-ea"/>
                <a:ea typeface="+mn-ea"/>
              </a:rPr>
              <a:t>배정 결과는 </a:t>
            </a:r>
            <a:r>
              <a:rPr lang="ko-KR" altLang="en-US" sz="1400" dirty="0" err="1" smtClean="0">
                <a:solidFill>
                  <a:prstClr val="black"/>
                </a:solidFill>
                <a:latin typeface="+mn-ea"/>
                <a:ea typeface="+mn-ea"/>
              </a:rPr>
              <a:t>유레카</a:t>
            </a:r>
            <a:r>
              <a:rPr lang="ko-KR" altLang="en-US" sz="1400" dirty="0" smtClean="0">
                <a:solidFill>
                  <a:prstClr val="black"/>
                </a:solidFill>
                <a:latin typeface="+mn-ea"/>
                <a:ea typeface="+mn-ea"/>
              </a:rPr>
              <a:t> 시스템에서 조회 가능합니다</a:t>
            </a:r>
            <a:r>
              <a:rPr lang="en-US" altLang="ko-KR" sz="1400" dirty="0" smtClean="0">
                <a:solidFill>
                  <a:prstClr val="black"/>
                </a:solidFill>
                <a:latin typeface="+mn-ea"/>
                <a:ea typeface="+mn-ea"/>
              </a:rPr>
              <a:t>.</a:t>
            </a:r>
          </a:p>
          <a:p>
            <a:endParaRPr lang="ko-KR" altLang="en-US" sz="1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832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약학대학 실무실습 </a:t>
            </a:r>
            <a:r>
              <a:rPr lang="ko-KR" altLang="en-US" dirty="0" err="1"/>
              <a:t>유레카</a:t>
            </a:r>
            <a:r>
              <a:rPr lang="ko-KR" altLang="en-US" dirty="0"/>
              <a:t> 신청방법 </a:t>
            </a:r>
            <a:r>
              <a:rPr lang="en-US" altLang="ko-KR" dirty="0"/>
              <a:t>- </a:t>
            </a:r>
            <a:r>
              <a:rPr lang="ko-KR" altLang="en-US" dirty="0" smtClean="0"/>
              <a:t>심화실무실습</a:t>
            </a:r>
            <a:endParaRPr lang="ko-KR" altLang="en-US" dirty="0"/>
          </a:p>
        </p:txBody>
      </p:sp>
      <p:grpSp>
        <p:nvGrpSpPr>
          <p:cNvPr id="38" name="그룹 37"/>
          <p:cNvGrpSpPr/>
          <p:nvPr/>
        </p:nvGrpSpPr>
        <p:grpSpPr>
          <a:xfrm>
            <a:off x="1576374" y="1203916"/>
            <a:ext cx="9002361" cy="5422842"/>
            <a:chOff x="1590888" y="1218430"/>
            <a:chExt cx="9002361" cy="5422842"/>
          </a:xfrm>
        </p:grpSpPr>
        <p:grpSp>
          <p:nvGrpSpPr>
            <p:cNvPr id="20" name="그룹 19"/>
            <p:cNvGrpSpPr/>
            <p:nvPr/>
          </p:nvGrpSpPr>
          <p:grpSpPr>
            <a:xfrm>
              <a:off x="1646329" y="4071415"/>
              <a:ext cx="4215742" cy="2139411"/>
              <a:chOff x="134228" y="3971122"/>
              <a:chExt cx="4215742" cy="2139411"/>
            </a:xfrm>
          </p:grpSpPr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331" b="2590"/>
              <a:stretch/>
            </p:blipFill>
            <p:spPr bwMode="auto">
              <a:xfrm>
                <a:off x="134228" y="3971122"/>
                <a:ext cx="4215742" cy="21394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2" name="직선 화살표 연결선 21"/>
              <p:cNvCxnSpPr/>
              <p:nvPr/>
            </p:nvCxnSpPr>
            <p:spPr>
              <a:xfrm flipH="1" flipV="1">
                <a:off x="2609894" y="5101574"/>
                <a:ext cx="9337" cy="26496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66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1646329" y="6241162"/>
              <a:ext cx="40530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b="1" dirty="0" smtClean="0"/>
                <a:t>실무실습관리</a:t>
              </a:r>
              <a:r>
                <a:rPr lang="en-US" altLang="ko-KR" sz="1000" b="1" dirty="0" smtClean="0"/>
                <a:t>&gt;</a:t>
              </a:r>
              <a:r>
                <a:rPr lang="ko-KR" altLang="en-US" sz="1000" b="1" dirty="0" smtClean="0"/>
                <a:t>심화실습그룹신청</a:t>
              </a:r>
              <a:r>
                <a:rPr lang="en-US" altLang="ko-KR" sz="1000" b="1" dirty="0" smtClean="0"/>
                <a:t>[</a:t>
              </a:r>
              <a:r>
                <a:rPr lang="ko-KR" altLang="en-US" sz="1000" b="1" dirty="0" smtClean="0"/>
                <a:t>선착순</a:t>
              </a:r>
              <a:r>
                <a:rPr lang="en-US" altLang="ko-KR" sz="1000" b="1" dirty="0" smtClean="0"/>
                <a:t>]&gt;</a:t>
              </a:r>
              <a:r>
                <a:rPr lang="ko-KR" altLang="en-US" sz="1000" b="1" dirty="0" smtClean="0"/>
                <a:t>약대심화실무실습 사이트 그룹 신청</a:t>
              </a:r>
              <a:r>
                <a:rPr lang="en-US" altLang="ko-KR" sz="1000" b="1" dirty="0" smtClean="0"/>
                <a:t>_</a:t>
              </a:r>
              <a:r>
                <a:rPr lang="ko-KR" altLang="en-US" sz="1000" b="1" dirty="0" smtClean="0"/>
                <a:t>해당 그룹</a:t>
              </a:r>
              <a:r>
                <a:rPr lang="en-US" altLang="ko-KR" sz="1000" b="1" dirty="0" smtClean="0"/>
                <a:t>(</a:t>
              </a:r>
              <a:r>
                <a:rPr lang="ko-KR" altLang="en-US" sz="1000" b="1" dirty="0" smtClean="0"/>
                <a:t>병원</a:t>
              </a:r>
              <a:r>
                <a:rPr lang="en-US" altLang="ko-KR" sz="1000" b="1" dirty="0" smtClean="0"/>
                <a:t>/</a:t>
              </a:r>
              <a:r>
                <a:rPr lang="ko-KR" altLang="en-US" sz="1000" b="1" dirty="0" smtClean="0"/>
                <a:t>제약</a:t>
              </a:r>
              <a:r>
                <a:rPr lang="en-US" altLang="ko-KR" sz="1000" b="1" dirty="0" smtClean="0"/>
                <a:t>/</a:t>
              </a:r>
              <a:r>
                <a:rPr lang="ko-KR" altLang="en-US" sz="1000" b="1" dirty="0" smtClean="0"/>
                <a:t>연구</a:t>
              </a:r>
              <a:r>
                <a:rPr lang="en-US" altLang="ko-KR" sz="1000" b="1" dirty="0" smtClean="0"/>
                <a:t>)</a:t>
              </a:r>
              <a:r>
                <a:rPr lang="ko-KR" altLang="en-US" sz="1000" b="1" dirty="0" smtClean="0"/>
                <a:t> 신청 클릭</a:t>
              </a:r>
              <a:endParaRPr lang="en-US" altLang="ko-KR" sz="1000" b="1" dirty="0" smtClean="0"/>
            </a:p>
          </p:txBody>
        </p:sp>
        <p:grpSp>
          <p:nvGrpSpPr>
            <p:cNvPr id="24" name="그룹 23"/>
            <p:cNvGrpSpPr/>
            <p:nvPr/>
          </p:nvGrpSpPr>
          <p:grpSpPr>
            <a:xfrm>
              <a:off x="5945456" y="1218430"/>
              <a:ext cx="4647793" cy="2224281"/>
              <a:chOff x="4377913" y="1087801"/>
              <a:chExt cx="4647793" cy="2224281"/>
            </a:xfrm>
          </p:grpSpPr>
          <p:pic>
            <p:nvPicPr>
              <p:cNvPr id="25" name="Picture 3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331" b="2590"/>
              <a:stretch/>
            </p:blipFill>
            <p:spPr bwMode="auto">
              <a:xfrm>
                <a:off x="4377913" y="1087801"/>
                <a:ext cx="4647793" cy="2224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6" name="직선 화살표 연결선 25"/>
              <p:cNvCxnSpPr/>
              <p:nvPr/>
            </p:nvCxnSpPr>
            <p:spPr>
              <a:xfrm flipH="1" flipV="1">
                <a:off x="6674927" y="2138564"/>
                <a:ext cx="216024" cy="216024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66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5917512" y="3526651"/>
              <a:ext cx="44047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b="1" dirty="0"/>
                <a:t>실</a:t>
              </a:r>
              <a:r>
                <a:rPr lang="ko-KR" altLang="en-US" sz="1000" b="1" dirty="0" smtClean="0"/>
                <a:t>무실습관리</a:t>
              </a:r>
              <a:r>
                <a:rPr lang="en-US" altLang="ko-KR" sz="1000" b="1" dirty="0" smtClean="0"/>
                <a:t>&gt;</a:t>
              </a:r>
              <a:r>
                <a:rPr lang="ko-KR" altLang="en-US" sz="1000" b="1" dirty="0" smtClean="0"/>
                <a:t>심화실습그룹신청</a:t>
              </a:r>
              <a:r>
                <a:rPr lang="en-US" altLang="ko-KR" sz="1000" b="1" dirty="0" smtClean="0"/>
                <a:t>[</a:t>
              </a:r>
              <a:r>
                <a:rPr lang="ko-KR" altLang="en-US" sz="1000" b="1" dirty="0" smtClean="0"/>
                <a:t>선착순</a:t>
              </a:r>
              <a:r>
                <a:rPr lang="en-US" altLang="ko-KR" sz="1000" b="1" dirty="0" smtClean="0"/>
                <a:t>]&gt;</a:t>
              </a:r>
              <a:r>
                <a:rPr lang="ko-KR" altLang="en-US" sz="1000" b="1" dirty="0" smtClean="0"/>
                <a:t>약대심화실무실습 사이트 그룹 신청</a:t>
              </a:r>
              <a:r>
                <a:rPr lang="en-US" altLang="ko-KR" sz="1000" b="1" dirty="0" smtClean="0"/>
                <a:t>_</a:t>
              </a:r>
              <a:r>
                <a:rPr lang="ko-KR" altLang="en-US" sz="1000" b="1" dirty="0" smtClean="0"/>
                <a:t>해당 그룹</a:t>
              </a:r>
              <a:r>
                <a:rPr lang="en-US" altLang="ko-KR" sz="1000" b="1" dirty="0" smtClean="0"/>
                <a:t>(</a:t>
              </a:r>
              <a:r>
                <a:rPr lang="ko-KR" altLang="en-US" sz="1000" b="1" dirty="0" smtClean="0"/>
                <a:t>병원</a:t>
              </a:r>
              <a:r>
                <a:rPr lang="en-US" altLang="ko-KR" sz="1000" b="1" dirty="0" smtClean="0"/>
                <a:t>/</a:t>
              </a:r>
              <a:r>
                <a:rPr lang="ko-KR" altLang="en-US" sz="1000" b="1" dirty="0" smtClean="0"/>
                <a:t>제약</a:t>
              </a:r>
              <a:r>
                <a:rPr lang="en-US" altLang="ko-KR" sz="1000" b="1" dirty="0" smtClean="0"/>
                <a:t>/</a:t>
              </a:r>
              <a:r>
                <a:rPr lang="ko-KR" altLang="en-US" sz="1000" b="1" dirty="0" smtClean="0"/>
                <a:t>연구</a:t>
              </a:r>
              <a:r>
                <a:rPr lang="en-US" altLang="ko-KR" sz="1000" b="1" dirty="0" smtClean="0"/>
                <a:t>)</a:t>
              </a:r>
              <a:r>
                <a:rPr lang="ko-KR" altLang="en-US" sz="1000" b="1" dirty="0" smtClean="0"/>
                <a:t> 신청 클릭</a:t>
              </a:r>
              <a:endParaRPr lang="en-US" altLang="ko-KR" sz="1000" b="1" dirty="0" smtClean="0"/>
            </a:p>
          </p:txBody>
        </p:sp>
        <p:grpSp>
          <p:nvGrpSpPr>
            <p:cNvPr id="28" name="그룹 27"/>
            <p:cNvGrpSpPr/>
            <p:nvPr/>
          </p:nvGrpSpPr>
          <p:grpSpPr>
            <a:xfrm>
              <a:off x="1701771" y="1218430"/>
              <a:ext cx="4215742" cy="2251221"/>
              <a:chOff x="134228" y="1087801"/>
              <a:chExt cx="4215742" cy="2251221"/>
            </a:xfrm>
          </p:grpSpPr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66"/>
              <a:stretch/>
            </p:blipFill>
            <p:spPr bwMode="auto">
              <a:xfrm>
                <a:off x="134228" y="1087801"/>
                <a:ext cx="4215742" cy="2251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30" name="직선 화살표 연결선 29"/>
              <p:cNvCxnSpPr/>
              <p:nvPr/>
            </p:nvCxnSpPr>
            <p:spPr>
              <a:xfrm>
                <a:off x="2242099" y="2213949"/>
                <a:ext cx="14116" cy="20708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66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1590888" y="3529429"/>
              <a:ext cx="41639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b="1" dirty="0" err="1" smtClean="0"/>
                <a:t>마이유레카</a:t>
              </a:r>
              <a:r>
                <a:rPr lang="en-US" altLang="ko-KR" sz="1000" b="1" dirty="0" smtClean="0"/>
                <a:t>&gt;</a:t>
              </a:r>
              <a:r>
                <a:rPr lang="ko-KR" altLang="en-US" sz="1000" b="1" dirty="0" smtClean="0"/>
                <a:t>약대실습</a:t>
              </a:r>
              <a:r>
                <a:rPr lang="en-US" altLang="ko-KR" sz="1000" b="1" dirty="0" smtClean="0"/>
                <a:t>&gt;</a:t>
              </a:r>
              <a:r>
                <a:rPr lang="ko-KR" altLang="en-US" sz="1000" b="1" dirty="0" smtClean="0"/>
                <a:t>실무실습</a:t>
              </a:r>
              <a:r>
                <a:rPr lang="ko-KR" altLang="en-US" sz="1000" b="1" dirty="0"/>
                <a:t>관</a:t>
              </a:r>
              <a:r>
                <a:rPr lang="ko-KR" altLang="en-US" sz="1000" b="1" dirty="0" smtClean="0"/>
                <a:t>리</a:t>
              </a:r>
              <a:r>
                <a:rPr lang="en-US" altLang="ko-KR" sz="1000" b="1" dirty="0" smtClean="0"/>
                <a:t>&gt;</a:t>
              </a:r>
              <a:r>
                <a:rPr lang="ko-KR" altLang="en-US" sz="1000" b="1" dirty="0" smtClean="0"/>
                <a:t>심화실습그룹신청</a:t>
              </a:r>
              <a:r>
                <a:rPr lang="en-US" altLang="ko-KR" sz="1000" b="1" dirty="0" smtClean="0"/>
                <a:t>[</a:t>
              </a:r>
              <a:r>
                <a:rPr lang="ko-KR" altLang="en-US" sz="1000" b="1" dirty="0" smtClean="0"/>
                <a:t>선착순</a:t>
              </a:r>
              <a:r>
                <a:rPr lang="en-US" altLang="ko-KR" sz="1000" b="1" dirty="0"/>
                <a:t>]</a:t>
              </a:r>
              <a:r>
                <a:rPr lang="ko-KR" altLang="en-US" sz="1000" b="1" dirty="0" smtClean="0"/>
                <a:t> 선택</a:t>
              </a:r>
              <a:endParaRPr lang="en-US" altLang="ko-KR" sz="1000" b="1" dirty="0" smtClean="0"/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5945456" y="4071415"/>
              <a:ext cx="4647793" cy="2127854"/>
              <a:chOff x="4351030" y="3964557"/>
              <a:chExt cx="4647793" cy="2127854"/>
            </a:xfrm>
          </p:grpSpPr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221" b="6390"/>
              <a:stretch/>
            </p:blipFill>
            <p:spPr bwMode="auto">
              <a:xfrm>
                <a:off x="4351030" y="3964557"/>
                <a:ext cx="4647793" cy="21278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4" name="그룹 33"/>
              <p:cNvGrpSpPr/>
              <p:nvPr/>
            </p:nvGrpSpPr>
            <p:grpSpPr>
              <a:xfrm>
                <a:off x="5578604" y="4819516"/>
                <a:ext cx="2408669" cy="533290"/>
                <a:chOff x="10222142" y="5545634"/>
                <a:chExt cx="4104456" cy="1114383"/>
              </a:xfrm>
            </p:grpSpPr>
            <p:sp>
              <p:nvSpPr>
                <p:cNvPr id="35" name="직사각형 34"/>
                <p:cNvSpPr/>
                <p:nvPr/>
              </p:nvSpPr>
              <p:spPr>
                <a:xfrm>
                  <a:off x="10402163" y="5545634"/>
                  <a:ext cx="3744416" cy="1114383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10222142" y="5599568"/>
                  <a:ext cx="4104456" cy="10065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ko-KR" altLang="en-US" sz="1100" b="1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지망 사이트 선택 후 저장 버튼을 </a:t>
                  </a:r>
                  <a:endParaRPr lang="en-US" altLang="ko-KR" sz="1100" b="1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  <a:p>
                  <a:pPr algn="ctr">
                    <a:lnSpc>
                      <a:spcPct val="120000"/>
                    </a:lnSpc>
                  </a:pPr>
                  <a:r>
                    <a:rPr lang="ko-KR" altLang="en-US" sz="1100" b="1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눌러야 신청이 완료됩니다</a:t>
                  </a:r>
                  <a:r>
                    <a:rPr lang="en-US" altLang="ko-KR" sz="1100" b="1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.</a:t>
                  </a:r>
                  <a:endParaRPr lang="ko-KR" altLang="en-US" sz="1100" b="1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p:grpSp>
        </p:grpSp>
        <p:sp>
          <p:nvSpPr>
            <p:cNvPr id="37" name="TextBox 36"/>
            <p:cNvSpPr txBox="1"/>
            <p:nvPr/>
          </p:nvSpPr>
          <p:spPr>
            <a:xfrm>
              <a:off x="5945456" y="6242071"/>
              <a:ext cx="45069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b="1" dirty="0" smtClean="0"/>
                <a:t>실무실습관리</a:t>
              </a:r>
              <a:r>
                <a:rPr lang="en-US" altLang="ko-KR" sz="1000" b="1" dirty="0"/>
                <a:t>&gt;</a:t>
              </a:r>
              <a:r>
                <a:rPr lang="ko-KR" altLang="en-US" sz="1000" b="1" dirty="0"/>
                <a:t>실무실습신청</a:t>
              </a:r>
              <a:r>
                <a:rPr lang="en-US" altLang="ko-KR" sz="1000" b="1" dirty="0"/>
                <a:t>&gt;</a:t>
              </a:r>
              <a:r>
                <a:rPr lang="ko-KR" altLang="en-US" sz="1000" b="1" dirty="0"/>
                <a:t>필수실습신청</a:t>
              </a:r>
              <a:r>
                <a:rPr lang="en-US" altLang="ko-KR" sz="1000" b="1" dirty="0"/>
                <a:t>&gt;</a:t>
              </a:r>
              <a:r>
                <a:rPr lang="ko-KR" altLang="en-US" sz="1000" b="1" dirty="0"/>
                <a:t>약대실무실습 </a:t>
              </a:r>
              <a:r>
                <a:rPr lang="ko-KR" altLang="en-US" sz="1000" b="1" dirty="0" smtClean="0"/>
                <a:t>신청내역 저장</a:t>
              </a:r>
              <a:endParaRPr lang="en-US" altLang="ko-KR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9282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4100" dirty="0"/>
              <a:t>6</a:t>
            </a:r>
            <a:r>
              <a:rPr lang="en-US" altLang="ko-KR" sz="4100" dirty="0" smtClean="0"/>
              <a:t>. </a:t>
            </a:r>
            <a:r>
              <a:rPr lang="ko-KR" altLang="en-US" sz="4100" dirty="0"/>
              <a:t>중요 유의 사항</a:t>
            </a:r>
          </a:p>
        </p:txBody>
      </p:sp>
    </p:spTree>
    <p:extLst>
      <p:ext uri="{BB962C8B-B14F-4D97-AF65-F5344CB8AC3E}">
        <p14:creationId xmlns:p14="http://schemas.microsoft.com/office/powerpoint/2010/main" val="299926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주요 유의 사항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b="1" dirty="0">
                <a:solidFill>
                  <a:prstClr val="black"/>
                </a:solidFill>
                <a:latin typeface="+mn-ea"/>
                <a:ea typeface="+mn-ea"/>
              </a:rPr>
              <a:t>1. </a:t>
            </a:r>
            <a:r>
              <a:rPr lang="ko-KR" altLang="en-US" b="1" dirty="0">
                <a:solidFill>
                  <a:prstClr val="black"/>
                </a:solidFill>
                <a:latin typeface="+mn-ea"/>
                <a:ea typeface="+mn-ea"/>
              </a:rPr>
              <a:t>필수 및 심화 실무실습 사이트 정보는 해당 시기에 </a:t>
            </a:r>
            <a:r>
              <a:rPr lang="ko-KR" altLang="en-US" b="1" dirty="0" err="1">
                <a:solidFill>
                  <a:prstClr val="black"/>
                </a:solidFill>
                <a:latin typeface="+mn-ea"/>
                <a:ea typeface="+mn-ea"/>
              </a:rPr>
              <a:t>유레카</a:t>
            </a:r>
            <a:r>
              <a:rPr lang="ko-KR" altLang="en-US" b="1" dirty="0">
                <a:solidFill>
                  <a:prstClr val="black"/>
                </a:solidFill>
                <a:latin typeface="+mn-ea"/>
                <a:ea typeface="+mn-ea"/>
              </a:rPr>
              <a:t> 시스템을 통해서 공지 됩니다</a:t>
            </a:r>
            <a:r>
              <a:rPr lang="en-US" altLang="ko-KR" b="1" dirty="0">
                <a:solidFill>
                  <a:prstClr val="black"/>
                </a:solidFill>
                <a:latin typeface="+mn-ea"/>
                <a:ea typeface="+mn-ea"/>
              </a:rPr>
              <a:t>. 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endParaRPr lang="en-US" altLang="ko-KR" b="1" dirty="0">
              <a:solidFill>
                <a:prstClr val="black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b="1" dirty="0">
                <a:solidFill>
                  <a:prstClr val="black"/>
                </a:solidFill>
                <a:latin typeface="+mn-ea"/>
                <a:ea typeface="+mn-ea"/>
              </a:rPr>
              <a:t>2. </a:t>
            </a:r>
            <a:r>
              <a:rPr lang="ko-KR" altLang="en-US" b="1" dirty="0" err="1">
                <a:solidFill>
                  <a:prstClr val="black"/>
                </a:solidFill>
                <a:latin typeface="+mn-ea"/>
                <a:ea typeface="+mn-ea"/>
              </a:rPr>
              <a:t>유레카</a:t>
            </a:r>
            <a:r>
              <a:rPr lang="ko-KR" altLang="en-US" b="1" dirty="0">
                <a:solidFill>
                  <a:prstClr val="black"/>
                </a:solidFill>
                <a:latin typeface="+mn-ea"/>
                <a:ea typeface="+mn-ea"/>
              </a:rPr>
              <a:t> 개인정보 수정</a:t>
            </a:r>
            <a:endParaRPr lang="en-US" altLang="ko-KR" b="1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+mn-ea"/>
                <a:ea typeface="+mn-ea"/>
              </a:rPr>
              <a:t>       </a:t>
            </a:r>
            <a:r>
              <a:rPr lang="en-US" altLang="ko-KR" dirty="0">
                <a:solidFill>
                  <a:prstClr val="black"/>
                </a:solidFill>
                <a:latin typeface="+mn-ea"/>
                <a:ea typeface="+mn-ea"/>
              </a:rPr>
              <a:t>1) </a:t>
            </a:r>
            <a:r>
              <a:rPr lang="ko-KR" altLang="en-US" dirty="0">
                <a:solidFill>
                  <a:prstClr val="black"/>
                </a:solidFill>
                <a:latin typeface="+mn-ea"/>
                <a:ea typeface="+mn-ea"/>
              </a:rPr>
              <a:t>실습 관련 공지는 문자 또는 </a:t>
            </a:r>
            <a:r>
              <a:rPr lang="ko-KR" altLang="en-US" dirty="0" smtClean="0">
                <a:solidFill>
                  <a:prstClr val="black"/>
                </a:solidFill>
                <a:latin typeface="+mn-ea"/>
                <a:ea typeface="+mn-ea"/>
              </a:rPr>
              <a:t>이화 메일로 </a:t>
            </a:r>
            <a:r>
              <a:rPr lang="ko-KR" altLang="en-US" dirty="0">
                <a:solidFill>
                  <a:prstClr val="black"/>
                </a:solidFill>
                <a:latin typeface="+mn-ea"/>
                <a:ea typeface="+mn-ea"/>
              </a:rPr>
              <a:t>전달되므로 핸드폰 번호 변경 시 </a:t>
            </a:r>
            <a:endParaRPr lang="en-US" altLang="ko-KR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+mn-ea"/>
                <a:ea typeface="+mn-ea"/>
              </a:rPr>
              <a:t>            </a:t>
            </a:r>
            <a:r>
              <a:rPr lang="ko-KR" altLang="en-US" dirty="0" err="1">
                <a:solidFill>
                  <a:prstClr val="black"/>
                </a:solidFill>
                <a:latin typeface="+mn-ea"/>
                <a:ea typeface="+mn-ea"/>
              </a:rPr>
              <a:t>유레카</a:t>
            </a:r>
            <a:r>
              <a:rPr lang="ko-KR" altLang="en-US" dirty="0">
                <a:solidFill>
                  <a:prstClr val="black"/>
                </a:solidFill>
                <a:latin typeface="+mn-ea"/>
                <a:ea typeface="+mn-ea"/>
              </a:rPr>
              <a:t> 개인정보 수정 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+ </a:t>
            </a:r>
            <a:r>
              <a:rPr lang="ko-KR" altLang="en-US" b="1" dirty="0">
                <a:solidFill>
                  <a:srgbClr val="FF0000"/>
                </a:solidFill>
                <a:latin typeface="+mn-ea"/>
                <a:ea typeface="+mn-ea"/>
              </a:rPr>
              <a:t>행정실로 반드시 연락</a:t>
            </a:r>
            <a:endParaRPr lang="en-US" altLang="ko-KR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+mn-ea"/>
                <a:ea typeface="+mn-ea"/>
              </a:rPr>
              <a:t>       </a:t>
            </a:r>
            <a:r>
              <a:rPr lang="en-US" altLang="ko-KR" dirty="0">
                <a:solidFill>
                  <a:prstClr val="black"/>
                </a:solidFill>
                <a:latin typeface="+mn-ea"/>
                <a:ea typeface="+mn-ea"/>
              </a:rPr>
              <a:t>2) </a:t>
            </a:r>
            <a:r>
              <a:rPr lang="ko-KR" altLang="en-US" dirty="0" err="1">
                <a:solidFill>
                  <a:prstClr val="black"/>
                </a:solidFill>
                <a:latin typeface="+mn-ea"/>
                <a:ea typeface="+mn-ea"/>
              </a:rPr>
              <a:t>유레카에</a:t>
            </a:r>
            <a:r>
              <a:rPr lang="ko-KR" altLang="en-US" dirty="0">
                <a:solidFill>
                  <a:prstClr val="black"/>
                </a:solidFill>
                <a:latin typeface="+mn-ea"/>
                <a:ea typeface="+mn-ea"/>
              </a:rPr>
              <a:t> 입력된 </a:t>
            </a:r>
            <a:r>
              <a:rPr lang="en-US" altLang="ko-KR" dirty="0">
                <a:solidFill>
                  <a:prstClr val="black"/>
                </a:solidFill>
                <a:latin typeface="+mn-ea"/>
                <a:ea typeface="+mn-ea"/>
              </a:rPr>
              <a:t>ewhain.net </a:t>
            </a:r>
            <a:r>
              <a:rPr lang="ko-KR" altLang="en-US" dirty="0">
                <a:solidFill>
                  <a:prstClr val="black"/>
                </a:solidFill>
                <a:latin typeface="+mn-ea"/>
                <a:ea typeface="+mn-ea"/>
              </a:rPr>
              <a:t>메일은 변경 불가하므로 메일 </a:t>
            </a:r>
            <a:r>
              <a:rPr lang="ko-KR" altLang="en-US" b="1" dirty="0" smtClean="0">
                <a:solidFill>
                  <a:prstClr val="black"/>
                </a:solidFill>
                <a:latin typeface="+mn-ea"/>
                <a:ea typeface="+mn-ea"/>
              </a:rPr>
              <a:t>전달 기능 </a:t>
            </a:r>
            <a:r>
              <a:rPr lang="ko-KR" altLang="en-US" dirty="0">
                <a:solidFill>
                  <a:prstClr val="black"/>
                </a:solidFill>
                <a:latin typeface="+mn-ea"/>
                <a:ea typeface="+mn-ea"/>
              </a:rPr>
              <a:t>활용 </a:t>
            </a:r>
            <a:r>
              <a:rPr lang="en-US" altLang="ko-KR" dirty="0">
                <a:solidFill>
                  <a:prstClr val="black"/>
                </a:solidFill>
                <a:latin typeface="+mn-ea"/>
                <a:ea typeface="+mn-ea"/>
              </a:rPr>
              <a:t>   </a:t>
            </a:r>
            <a:endParaRPr lang="ko-KR" altLang="en-US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ko-KR" b="1" dirty="0" smtClean="0">
                <a:solidFill>
                  <a:srgbClr val="3333FF"/>
                </a:solidFill>
                <a:latin typeface="+mn-ea"/>
                <a:ea typeface="+mn-ea"/>
              </a:rPr>
              <a:t>            </a:t>
            </a:r>
            <a:r>
              <a:rPr lang="en-US" altLang="ko-KR" b="1" dirty="0">
                <a:solidFill>
                  <a:srgbClr val="3333FF"/>
                </a:solidFill>
                <a:latin typeface="+mn-ea"/>
                <a:ea typeface="+mn-ea"/>
              </a:rPr>
              <a:t>[</a:t>
            </a:r>
            <a:r>
              <a:rPr lang="ko-KR" altLang="en-US" b="1" dirty="0" err="1">
                <a:solidFill>
                  <a:srgbClr val="3333FF"/>
                </a:solidFill>
                <a:latin typeface="+mn-ea"/>
                <a:ea typeface="+mn-ea"/>
              </a:rPr>
              <a:t>유레카</a:t>
            </a:r>
            <a:r>
              <a:rPr lang="ko-KR" altLang="en-US" b="1" dirty="0">
                <a:solidFill>
                  <a:srgbClr val="3333FF"/>
                </a:solidFill>
                <a:latin typeface="+mn-ea"/>
                <a:ea typeface="+mn-ea"/>
              </a:rPr>
              <a:t> 개인 </a:t>
            </a:r>
            <a:r>
              <a:rPr lang="ko-KR" altLang="en-US" b="1" dirty="0" err="1">
                <a:solidFill>
                  <a:srgbClr val="3333FF"/>
                </a:solidFill>
                <a:latin typeface="+mn-ea"/>
                <a:ea typeface="+mn-ea"/>
              </a:rPr>
              <a:t>계정접속</a:t>
            </a:r>
            <a:r>
              <a:rPr lang="ko-KR" altLang="en-US" b="1" dirty="0">
                <a:solidFill>
                  <a:srgbClr val="3333FF"/>
                </a:solidFill>
                <a:latin typeface="+mn-ea"/>
                <a:ea typeface="+mn-ea"/>
              </a:rPr>
              <a:t> </a:t>
            </a:r>
            <a:r>
              <a:rPr lang="en-US" altLang="ko-KR" b="1" dirty="0">
                <a:solidFill>
                  <a:srgbClr val="3333FF"/>
                </a:solidFill>
                <a:latin typeface="+mn-ea"/>
                <a:ea typeface="+mn-ea"/>
              </a:rPr>
              <a:t>– </a:t>
            </a:r>
            <a:r>
              <a:rPr lang="ko-KR" altLang="en-US" b="1" dirty="0" err="1">
                <a:solidFill>
                  <a:srgbClr val="3333FF"/>
                </a:solidFill>
                <a:latin typeface="+mn-ea"/>
                <a:ea typeface="+mn-ea"/>
              </a:rPr>
              <a:t>마이홈</a:t>
            </a:r>
            <a:r>
              <a:rPr lang="ko-KR" altLang="en-US" b="1" dirty="0">
                <a:solidFill>
                  <a:srgbClr val="3333FF"/>
                </a:solidFill>
                <a:latin typeface="+mn-ea"/>
                <a:ea typeface="+mn-ea"/>
              </a:rPr>
              <a:t> 탭 내의 메일 </a:t>
            </a:r>
            <a:r>
              <a:rPr lang="en-US" altLang="ko-KR" b="1" dirty="0">
                <a:solidFill>
                  <a:srgbClr val="3333FF"/>
                </a:solidFill>
                <a:latin typeface="+mn-ea"/>
                <a:ea typeface="+mn-ea"/>
              </a:rPr>
              <a:t>–  </a:t>
            </a:r>
            <a:r>
              <a:rPr lang="ko-KR" altLang="en-US" b="1" dirty="0">
                <a:solidFill>
                  <a:srgbClr val="3333FF"/>
                </a:solidFill>
                <a:latin typeface="+mn-ea"/>
                <a:ea typeface="+mn-ea"/>
              </a:rPr>
              <a:t>환경설정 </a:t>
            </a:r>
            <a:r>
              <a:rPr lang="en-US" altLang="ko-KR" b="1" dirty="0">
                <a:solidFill>
                  <a:srgbClr val="3333FF"/>
                </a:solidFill>
                <a:latin typeface="+mn-ea"/>
                <a:ea typeface="+mn-ea"/>
              </a:rPr>
              <a:t>– </a:t>
            </a:r>
            <a:r>
              <a:rPr lang="ko-KR" altLang="en-US" b="1" dirty="0">
                <a:solidFill>
                  <a:srgbClr val="3333FF"/>
                </a:solidFill>
                <a:latin typeface="+mn-ea"/>
                <a:ea typeface="+mn-ea"/>
              </a:rPr>
              <a:t>메일 전달</a:t>
            </a:r>
            <a:r>
              <a:rPr lang="en-US" altLang="ko-KR" b="1" dirty="0">
                <a:solidFill>
                  <a:srgbClr val="3333FF"/>
                </a:solidFill>
                <a:latin typeface="+mn-ea"/>
                <a:ea typeface="+mn-ea"/>
              </a:rPr>
              <a:t>]</a:t>
            </a:r>
            <a:r>
              <a:rPr lang="ko-KR" altLang="en-US" dirty="0">
                <a:solidFill>
                  <a:prstClr val="black"/>
                </a:solidFill>
                <a:latin typeface="+mn-ea"/>
                <a:ea typeface="+mn-ea"/>
              </a:rPr>
              <a:t>에서 </a:t>
            </a:r>
            <a:endParaRPr lang="en-US" altLang="ko-KR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+mn-ea"/>
                <a:ea typeface="+mn-ea"/>
              </a:rPr>
              <a:t>            </a:t>
            </a:r>
            <a:r>
              <a:rPr lang="ko-KR" altLang="en-US" dirty="0">
                <a:solidFill>
                  <a:prstClr val="black"/>
                </a:solidFill>
                <a:latin typeface="+mn-ea"/>
                <a:ea typeface="+mn-ea"/>
              </a:rPr>
              <a:t>주로 사용하는 메일 주소 입력 시 수신된 메일이 입력된 주소로 전달</a:t>
            </a:r>
            <a:endParaRPr lang="en-US" altLang="ko-KR" dirty="0">
              <a:solidFill>
                <a:prstClr val="black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ko-KR" b="1" dirty="0">
              <a:solidFill>
                <a:prstClr val="black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b="1" dirty="0">
                <a:solidFill>
                  <a:prstClr val="black"/>
                </a:solidFill>
                <a:latin typeface="+mn-ea"/>
                <a:ea typeface="+mn-ea"/>
              </a:rPr>
              <a:t>3. </a:t>
            </a:r>
            <a:r>
              <a:rPr lang="ko-KR" altLang="en-US" b="1" dirty="0">
                <a:solidFill>
                  <a:prstClr val="black"/>
                </a:solidFill>
                <a:latin typeface="+mn-ea"/>
                <a:ea typeface="+mn-ea"/>
              </a:rPr>
              <a:t>실습 </a:t>
            </a:r>
            <a:r>
              <a:rPr lang="ko-KR" altLang="en-US" b="1" dirty="0" err="1">
                <a:solidFill>
                  <a:prstClr val="black"/>
                </a:solidFill>
                <a:latin typeface="+mn-ea"/>
                <a:ea typeface="+mn-ea"/>
              </a:rPr>
              <a:t>장소명과</a:t>
            </a:r>
            <a:r>
              <a:rPr lang="ko-KR" altLang="en-US" b="1" dirty="0">
                <a:solidFill>
                  <a:prstClr val="black"/>
                </a:solidFill>
                <a:latin typeface="+mn-ea"/>
                <a:ea typeface="+mn-ea"/>
              </a:rPr>
              <a:t> 기타 세부사항을 외부로 유출 금지 바랍니다</a:t>
            </a:r>
            <a:r>
              <a:rPr lang="en-US" altLang="ko-KR" b="1" dirty="0" smtClean="0">
                <a:solidFill>
                  <a:prstClr val="black"/>
                </a:solidFill>
                <a:latin typeface="+mn-ea"/>
                <a:ea typeface="+mn-ea"/>
              </a:rPr>
              <a:t>.</a:t>
            </a:r>
            <a:endParaRPr lang="en-US" altLang="ko-KR" b="1" dirty="0">
              <a:solidFill>
                <a:prstClr val="black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0786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주요 유의 사항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1406" y="1636289"/>
            <a:ext cx="11185769" cy="4351338"/>
          </a:xfrm>
        </p:spPr>
        <p:txBody>
          <a:bodyPr numCol="2">
            <a:norm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n-US" altLang="ko-KR" sz="1500" b="1" dirty="0">
                <a:solidFill>
                  <a:prstClr val="black"/>
                </a:solidFill>
                <a:latin typeface="+mn-ea"/>
                <a:ea typeface="+mn-ea"/>
              </a:rPr>
              <a:t>4. </a:t>
            </a:r>
            <a:r>
              <a:rPr lang="ko-KR" altLang="en-US" sz="1500" b="1" dirty="0">
                <a:solidFill>
                  <a:prstClr val="black"/>
                </a:solidFill>
                <a:latin typeface="+mn-ea"/>
                <a:ea typeface="+mn-ea"/>
              </a:rPr>
              <a:t>개인정보 보호 유의 </a:t>
            </a:r>
            <a:r>
              <a:rPr lang="en-US" altLang="ko-KR" sz="1500" b="1" dirty="0">
                <a:solidFill>
                  <a:prstClr val="black"/>
                </a:solidFill>
                <a:latin typeface="+mn-ea"/>
                <a:ea typeface="+mn-ea"/>
              </a:rPr>
              <a:t>: </a:t>
            </a:r>
            <a:r>
              <a:rPr lang="ko-KR" altLang="en-US" sz="1500" b="1" dirty="0">
                <a:solidFill>
                  <a:prstClr val="black"/>
                </a:solidFill>
                <a:latin typeface="+mn-ea"/>
                <a:ea typeface="+mn-ea"/>
              </a:rPr>
              <a:t>업무상 습득한 환자 기밀 정보</a:t>
            </a:r>
            <a:r>
              <a:rPr lang="en-US" altLang="ko-KR" sz="1500" b="1" dirty="0">
                <a:solidFill>
                  <a:prstClr val="black"/>
                </a:solidFill>
                <a:latin typeface="+mn-ea"/>
                <a:ea typeface="+mn-ea"/>
              </a:rPr>
              <a:t>, </a:t>
            </a:r>
            <a:r>
              <a:rPr lang="ko-KR" altLang="en-US" sz="1500" b="1" dirty="0">
                <a:solidFill>
                  <a:prstClr val="black"/>
                </a:solidFill>
                <a:latin typeface="+mn-ea"/>
                <a:ea typeface="+mn-ea"/>
              </a:rPr>
              <a:t>비밀 </a:t>
            </a:r>
            <a:r>
              <a:rPr lang="ko-KR" altLang="en-US" sz="1500" b="1" dirty="0" smtClean="0">
                <a:solidFill>
                  <a:prstClr val="black"/>
                </a:solidFill>
                <a:latin typeface="+mn-ea"/>
                <a:ea typeface="+mn-ea"/>
              </a:rPr>
              <a:t>준수 </a:t>
            </a:r>
            <a:endParaRPr lang="en-US" altLang="ko-KR" sz="1500" b="1" dirty="0">
              <a:solidFill>
                <a:prstClr val="black"/>
              </a:solidFill>
              <a:latin typeface="+mn-ea"/>
              <a:ea typeface="+mn-ea"/>
            </a:endParaRPr>
          </a:p>
          <a:p>
            <a:pPr lvl="0">
              <a:defRPr/>
            </a:pPr>
            <a:endParaRPr lang="en-US" altLang="ko-KR" sz="1500" b="1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lvl="0">
              <a:defRPr/>
            </a:pPr>
            <a:endParaRPr lang="en-US" altLang="ko-KR" sz="1500" b="1" dirty="0">
              <a:solidFill>
                <a:prstClr val="black"/>
              </a:solidFill>
              <a:latin typeface="+mn-ea"/>
              <a:ea typeface="+mn-ea"/>
            </a:endParaRPr>
          </a:p>
          <a:p>
            <a:pPr lvl="0">
              <a:defRPr/>
            </a:pPr>
            <a:endParaRPr lang="en-US" altLang="ko-KR" sz="1500" b="1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lvl="0">
              <a:defRPr/>
            </a:pPr>
            <a:endParaRPr lang="en-US" altLang="ko-KR" sz="1500" b="1" dirty="0">
              <a:solidFill>
                <a:prstClr val="black"/>
              </a:solidFill>
              <a:latin typeface="+mn-ea"/>
              <a:ea typeface="+mn-ea"/>
            </a:endParaRPr>
          </a:p>
          <a:p>
            <a:pPr lvl="0">
              <a:defRPr/>
            </a:pPr>
            <a:endParaRPr lang="en-US" altLang="ko-KR" sz="1500" b="1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>
              <a:lnSpc>
                <a:spcPct val="100000"/>
              </a:lnSpc>
              <a:defRPr/>
            </a:pPr>
            <a:endParaRPr lang="en-US" altLang="ko-KR" sz="1500" b="1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ko-KR" sz="1500" b="1" dirty="0" smtClean="0">
                <a:solidFill>
                  <a:prstClr val="black"/>
                </a:solidFill>
                <a:latin typeface="+mn-ea"/>
                <a:ea typeface="+mn-ea"/>
              </a:rPr>
              <a:t>5</a:t>
            </a:r>
            <a:r>
              <a:rPr lang="en-US" altLang="ko-KR" sz="1500" b="1" dirty="0">
                <a:solidFill>
                  <a:prstClr val="black"/>
                </a:solidFill>
                <a:latin typeface="+mn-ea"/>
                <a:ea typeface="+mn-ea"/>
              </a:rPr>
              <a:t>. </a:t>
            </a:r>
            <a:r>
              <a:rPr lang="ko-KR" altLang="en-US" sz="1500" b="1" dirty="0">
                <a:solidFill>
                  <a:prstClr val="black"/>
                </a:solidFill>
                <a:latin typeface="+mn-ea"/>
                <a:ea typeface="+mn-ea"/>
              </a:rPr>
              <a:t>복장 규정 준수</a:t>
            </a:r>
            <a:endParaRPr lang="en-US" altLang="ko-KR" sz="1500" b="1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altLang="ko-KR" sz="1500" b="1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altLang="ko-KR" sz="1500" b="1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altLang="ko-KR" sz="1500" b="1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lvl="1">
              <a:defRPr/>
            </a:pPr>
            <a:r>
              <a:rPr lang="en-US" altLang="ko-KR" sz="1500" b="1" dirty="0" smtClean="0">
                <a:solidFill>
                  <a:prstClr val="black"/>
                </a:solidFill>
                <a:latin typeface="+mn-ea"/>
                <a:ea typeface="+mn-ea"/>
              </a:rPr>
              <a:t>6</a:t>
            </a:r>
            <a:r>
              <a:rPr lang="en-US" altLang="ko-KR" sz="1500" b="1" dirty="0">
                <a:solidFill>
                  <a:prstClr val="black"/>
                </a:solidFill>
                <a:latin typeface="+mn-ea"/>
                <a:ea typeface="+mn-ea"/>
              </a:rPr>
              <a:t>. </a:t>
            </a:r>
            <a:r>
              <a:rPr lang="ko-KR" altLang="en-US" sz="1500" b="1" dirty="0">
                <a:solidFill>
                  <a:prstClr val="black"/>
                </a:solidFill>
                <a:latin typeface="+mn-ea"/>
                <a:ea typeface="+mn-ea"/>
              </a:rPr>
              <a:t>인사 예절 지키기</a:t>
            </a:r>
            <a:endParaRPr lang="en-US" altLang="ko-KR" sz="1500" b="1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0" lvl="0" indent="0">
              <a:buNone/>
            </a:pPr>
            <a:endParaRPr lang="en-US" altLang="ko-KR" sz="1500" b="1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lvl="0"/>
            <a:endParaRPr lang="en-US" altLang="ko-KR" sz="1500" b="1" dirty="0">
              <a:solidFill>
                <a:prstClr val="black"/>
              </a:solidFill>
              <a:latin typeface="+mn-ea"/>
              <a:ea typeface="+mn-ea"/>
            </a:endParaRPr>
          </a:p>
          <a:p>
            <a:pPr lvl="0"/>
            <a:endParaRPr lang="en-US" altLang="ko-KR" sz="1500" b="1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lvl="1">
              <a:defRPr/>
            </a:pPr>
            <a:endParaRPr lang="en-US" altLang="ko-KR" sz="600" b="1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lvl="1">
              <a:defRPr/>
            </a:pPr>
            <a:r>
              <a:rPr lang="en-US" altLang="ko-KR" sz="1500" b="1" dirty="0" smtClean="0">
                <a:solidFill>
                  <a:prstClr val="black"/>
                </a:solidFill>
                <a:latin typeface="+mn-ea"/>
                <a:ea typeface="+mn-ea"/>
              </a:rPr>
              <a:t>7</a:t>
            </a:r>
            <a:r>
              <a:rPr lang="en-US" altLang="ko-KR" sz="1500" b="1" dirty="0">
                <a:solidFill>
                  <a:prstClr val="black"/>
                </a:solidFill>
                <a:latin typeface="+mn-ea"/>
                <a:ea typeface="+mn-ea"/>
              </a:rPr>
              <a:t>. </a:t>
            </a:r>
            <a:r>
              <a:rPr lang="ko-KR" altLang="en-US" sz="1500" b="1" dirty="0">
                <a:solidFill>
                  <a:prstClr val="black"/>
                </a:solidFill>
                <a:latin typeface="+mn-ea"/>
                <a:ea typeface="+mn-ea"/>
              </a:rPr>
              <a:t>과도한 경쟁이나 학점을 위한 실습 참여 </a:t>
            </a:r>
            <a:r>
              <a:rPr lang="ko-KR" altLang="en-US" sz="1500" b="1" dirty="0" smtClean="0">
                <a:solidFill>
                  <a:prstClr val="black"/>
                </a:solidFill>
                <a:latin typeface="+mn-ea"/>
                <a:ea typeface="+mn-ea"/>
              </a:rPr>
              <a:t>지양</a:t>
            </a:r>
            <a:endParaRPr lang="en-US" altLang="ko-KR" sz="1500" b="1" dirty="0">
              <a:solidFill>
                <a:prstClr val="black"/>
              </a:solidFill>
              <a:latin typeface="+mn-ea"/>
              <a:ea typeface="+mn-ea"/>
            </a:endParaRPr>
          </a:p>
          <a:p>
            <a:pPr lvl="1">
              <a:defRPr/>
            </a:pPr>
            <a:endParaRPr lang="en-US" altLang="ko-KR" sz="1500" b="1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lvl="1">
              <a:defRPr/>
            </a:pPr>
            <a:r>
              <a:rPr lang="en-US" altLang="ko-KR" sz="1500" b="1" dirty="0" smtClean="0">
                <a:solidFill>
                  <a:prstClr val="black"/>
                </a:solidFill>
                <a:latin typeface="+mn-ea"/>
                <a:ea typeface="+mn-ea"/>
              </a:rPr>
              <a:t>8</a:t>
            </a:r>
            <a:r>
              <a:rPr lang="en-US" altLang="ko-KR" sz="1500" b="1" dirty="0">
                <a:solidFill>
                  <a:prstClr val="black"/>
                </a:solidFill>
                <a:latin typeface="+mn-ea"/>
                <a:ea typeface="+mn-ea"/>
              </a:rPr>
              <a:t>. </a:t>
            </a:r>
            <a:r>
              <a:rPr lang="ko-KR" altLang="en-US" sz="1500" b="1" dirty="0">
                <a:solidFill>
                  <a:prstClr val="black"/>
                </a:solidFill>
                <a:latin typeface="+mn-ea"/>
                <a:ea typeface="+mn-ea"/>
              </a:rPr>
              <a:t>출퇴근 시간 </a:t>
            </a:r>
            <a:r>
              <a:rPr lang="ko-KR" altLang="en-US" sz="1500" b="1" dirty="0" smtClean="0">
                <a:solidFill>
                  <a:prstClr val="black"/>
                </a:solidFill>
                <a:latin typeface="+mn-ea"/>
                <a:ea typeface="+mn-ea"/>
              </a:rPr>
              <a:t>엄수</a:t>
            </a:r>
            <a:endParaRPr lang="en-US" altLang="ko-KR" sz="1500" b="1" dirty="0">
              <a:solidFill>
                <a:prstClr val="black"/>
              </a:solidFill>
              <a:latin typeface="+mn-ea"/>
              <a:ea typeface="+mn-ea"/>
            </a:endParaRPr>
          </a:p>
          <a:p>
            <a:pPr lvl="1">
              <a:defRPr/>
            </a:pPr>
            <a:endParaRPr lang="en-US" altLang="ko-KR" sz="1500" b="1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lvl="1">
              <a:defRPr/>
            </a:pPr>
            <a:r>
              <a:rPr lang="en-US" altLang="ko-KR" sz="1500" b="1" dirty="0" smtClean="0">
                <a:solidFill>
                  <a:prstClr val="black"/>
                </a:solidFill>
                <a:latin typeface="+mn-ea"/>
                <a:ea typeface="+mn-ea"/>
              </a:rPr>
              <a:t>9</a:t>
            </a:r>
            <a:r>
              <a:rPr lang="en-US" altLang="ko-KR" sz="1500" b="1" dirty="0">
                <a:solidFill>
                  <a:prstClr val="black"/>
                </a:solidFill>
                <a:latin typeface="+mn-ea"/>
                <a:ea typeface="+mn-ea"/>
              </a:rPr>
              <a:t>. </a:t>
            </a:r>
            <a:r>
              <a:rPr lang="ko-KR" altLang="en-US" sz="1500" b="1" dirty="0">
                <a:solidFill>
                  <a:prstClr val="black"/>
                </a:solidFill>
                <a:latin typeface="+mn-ea"/>
                <a:ea typeface="+mn-ea"/>
              </a:rPr>
              <a:t>감염 및 코로나 방역 운영 규정 준수 및 개인위생 관리</a:t>
            </a:r>
            <a:endParaRPr lang="en-US" altLang="ko-KR" sz="1500" b="1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5730" y="2066925"/>
            <a:ext cx="53238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457200">
              <a:lnSpc>
                <a:spcPct val="150000"/>
              </a:lnSpc>
              <a:defRPr/>
            </a:pPr>
            <a:r>
              <a:rPr lang="en-US" altLang="ko-KR" sz="1400" dirty="0" smtClean="0">
                <a:solidFill>
                  <a:prstClr val="black"/>
                </a:solidFill>
                <a:latin typeface="+mn-ea"/>
              </a:rPr>
              <a:t>- </a:t>
            </a:r>
            <a:r>
              <a:rPr lang="ko-KR" altLang="en-US" sz="1400" dirty="0">
                <a:solidFill>
                  <a:prstClr val="black"/>
                </a:solidFill>
                <a:latin typeface="+mn-ea"/>
              </a:rPr>
              <a:t>실습장 주변 매점</a:t>
            </a:r>
            <a:r>
              <a:rPr lang="en-US" altLang="ko-KR" sz="1400" dirty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+mn-ea"/>
              </a:rPr>
              <a:t>휴게실</a:t>
            </a:r>
            <a:r>
              <a:rPr lang="en-US" altLang="ko-KR" sz="1400" dirty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+mn-ea"/>
              </a:rPr>
              <a:t>엘리베이터는 물론 퇴근길 지하철에서도</a:t>
            </a:r>
            <a:r>
              <a:rPr lang="en-US" altLang="ko-KR" sz="1400" dirty="0">
                <a:solidFill>
                  <a:prstClr val="black"/>
                </a:solidFill>
                <a:latin typeface="+mn-ea"/>
              </a:rPr>
              <a:t> </a:t>
            </a:r>
            <a:r>
              <a:rPr lang="ko-KR" altLang="en-US" sz="1400" dirty="0">
                <a:solidFill>
                  <a:prstClr val="black"/>
                </a:solidFill>
                <a:latin typeface="+mn-ea"/>
              </a:rPr>
              <a:t>가족 또는 지인과 정보 공유 </a:t>
            </a:r>
            <a:r>
              <a:rPr lang="ko-KR" altLang="en-US" sz="1400" dirty="0" smtClean="0">
                <a:solidFill>
                  <a:prstClr val="black"/>
                </a:solidFill>
                <a:latin typeface="+mn-ea"/>
              </a:rPr>
              <a:t>금지</a:t>
            </a:r>
            <a:endParaRPr lang="en-US" altLang="ko-KR" sz="1400" dirty="0" smtClean="0">
              <a:solidFill>
                <a:prstClr val="black"/>
              </a:solidFill>
              <a:latin typeface="+mn-ea"/>
            </a:endParaRPr>
          </a:p>
          <a:p>
            <a:pPr lvl="0" indent="-457200">
              <a:lnSpc>
                <a:spcPct val="150000"/>
              </a:lnSpc>
              <a:defRPr/>
            </a:pPr>
            <a:r>
              <a:rPr lang="en-US" altLang="ko-KR" sz="1400" dirty="0" smtClean="0">
                <a:solidFill>
                  <a:prstClr val="black"/>
                </a:solidFill>
                <a:latin typeface="+mn-ea"/>
              </a:rPr>
              <a:t>- </a:t>
            </a:r>
            <a:r>
              <a:rPr lang="ko-KR" altLang="en-US" sz="1400" dirty="0">
                <a:solidFill>
                  <a:prstClr val="black"/>
                </a:solidFill>
                <a:latin typeface="+mn-ea"/>
              </a:rPr>
              <a:t>인터넷</a:t>
            </a:r>
            <a:r>
              <a:rPr lang="en-US" altLang="ko-KR" sz="1400" dirty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1400" dirty="0" err="1">
                <a:solidFill>
                  <a:prstClr val="black"/>
                </a:solidFill>
                <a:latin typeface="+mn-ea"/>
              </a:rPr>
              <a:t>소셜미디어</a:t>
            </a:r>
            <a:r>
              <a:rPr lang="ko-KR" altLang="en-US" sz="1400" dirty="0">
                <a:solidFill>
                  <a:prstClr val="black"/>
                </a:solidFill>
                <a:latin typeface="+mn-ea"/>
              </a:rPr>
              <a:t> 사용 금지</a:t>
            </a:r>
            <a:r>
              <a:rPr lang="en-US" altLang="ko-KR" sz="1400" dirty="0">
                <a:solidFill>
                  <a:prstClr val="black"/>
                </a:solidFill>
                <a:latin typeface="+mn-ea"/>
              </a:rPr>
              <a:t> (</a:t>
            </a:r>
            <a:r>
              <a:rPr lang="ko-KR" altLang="en-US" sz="1400" dirty="0">
                <a:solidFill>
                  <a:prstClr val="black"/>
                </a:solidFill>
                <a:latin typeface="+mn-ea"/>
              </a:rPr>
              <a:t>예</a:t>
            </a:r>
            <a:r>
              <a:rPr lang="en-US" altLang="ko-KR" sz="1400" dirty="0">
                <a:solidFill>
                  <a:prstClr val="black"/>
                </a:solidFill>
                <a:latin typeface="+mn-ea"/>
              </a:rPr>
              <a:t>. </a:t>
            </a:r>
            <a:r>
              <a:rPr lang="ko-KR" altLang="en-US" sz="1400" dirty="0">
                <a:solidFill>
                  <a:prstClr val="black"/>
                </a:solidFill>
                <a:latin typeface="+mn-ea"/>
              </a:rPr>
              <a:t>블로그</a:t>
            </a:r>
            <a:r>
              <a:rPr lang="en-US" altLang="ko-KR" sz="1400" dirty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1400" dirty="0" err="1">
                <a:solidFill>
                  <a:prstClr val="black"/>
                </a:solidFill>
                <a:latin typeface="+mn-ea"/>
              </a:rPr>
              <a:t>브이로그</a:t>
            </a:r>
            <a:r>
              <a:rPr lang="en-US" altLang="ko-KR" sz="1400" dirty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+mn-ea"/>
              </a:rPr>
              <a:t>유튜브</a:t>
            </a:r>
            <a:r>
              <a:rPr lang="en-US" altLang="ko-KR" sz="1400" dirty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1400" dirty="0" err="1">
                <a:solidFill>
                  <a:prstClr val="black"/>
                </a:solidFill>
                <a:latin typeface="+mn-ea"/>
              </a:rPr>
              <a:t>인스타그램</a:t>
            </a:r>
            <a:r>
              <a:rPr lang="en-US" altLang="ko-KR" sz="1400" dirty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+mn-ea"/>
              </a:rPr>
              <a:t>페이스북</a:t>
            </a:r>
            <a:r>
              <a:rPr lang="en-US" altLang="ko-KR" sz="1400" dirty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1400" dirty="0" err="1">
                <a:solidFill>
                  <a:prstClr val="black"/>
                </a:solidFill>
                <a:latin typeface="+mn-ea"/>
              </a:rPr>
              <a:t>틱톡</a:t>
            </a:r>
            <a:r>
              <a:rPr lang="ko-KR" altLang="en-US" sz="1400" dirty="0">
                <a:solidFill>
                  <a:prstClr val="black"/>
                </a:solidFill>
                <a:latin typeface="+mn-ea"/>
              </a:rPr>
              <a:t> 등</a:t>
            </a:r>
            <a:r>
              <a:rPr lang="en-US" altLang="ko-KR" sz="1400" dirty="0">
                <a:solidFill>
                  <a:prstClr val="black"/>
                </a:solidFill>
                <a:latin typeface="+mn-ea"/>
              </a:rPr>
              <a:t>)</a:t>
            </a:r>
          </a:p>
          <a:p>
            <a:pPr lvl="0" indent="-457200">
              <a:lnSpc>
                <a:spcPct val="150000"/>
              </a:lnSpc>
              <a:defRPr/>
            </a:pPr>
            <a:r>
              <a:rPr lang="en-US" altLang="ko-KR" sz="1400" dirty="0" smtClean="0">
                <a:solidFill>
                  <a:prstClr val="black"/>
                </a:solidFill>
                <a:latin typeface="+mn-ea"/>
              </a:rPr>
              <a:t>- </a:t>
            </a:r>
            <a:r>
              <a:rPr lang="ko-KR" altLang="en-US" sz="1400" dirty="0">
                <a:solidFill>
                  <a:prstClr val="black"/>
                </a:solidFill>
                <a:latin typeface="+mn-ea"/>
              </a:rPr>
              <a:t>환자</a:t>
            </a:r>
            <a:r>
              <a:rPr lang="en-US" altLang="ko-KR" sz="1400" dirty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+mn-ea"/>
              </a:rPr>
              <a:t>종사자</a:t>
            </a:r>
            <a:r>
              <a:rPr lang="en-US" altLang="ko-KR" sz="1400" dirty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+mn-ea"/>
              </a:rPr>
              <a:t>기기</a:t>
            </a:r>
            <a:r>
              <a:rPr lang="en-US" altLang="ko-KR" sz="1400" dirty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+mn-ea"/>
              </a:rPr>
              <a:t>구조물 등의 모습 노출 금지 </a:t>
            </a:r>
            <a:r>
              <a:rPr lang="en-US" altLang="ko-KR" sz="1400" dirty="0">
                <a:solidFill>
                  <a:prstClr val="black"/>
                </a:solidFill>
                <a:latin typeface="+mn-ea"/>
              </a:rPr>
              <a:t>(</a:t>
            </a:r>
            <a:r>
              <a:rPr lang="ko-KR" altLang="en-US" sz="1400" dirty="0">
                <a:solidFill>
                  <a:prstClr val="black"/>
                </a:solidFill>
                <a:latin typeface="+mn-ea"/>
              </a:rPr>
              <a:t>과제 및 </a:t>
            </a:r>
            <a:r>
              <a:rPr lang="ko-KR" altLang="en-US" sz="1400" dirty="0" err="1">
                <a:solidFill>
                  <a:prstClr val="black"/>
                </a:solidFill>
                <a:latin typeface="+mn-ea"/>
              </a:rPr>
              <a:t>발표물에</a:t>
            </a:r>
            <a:r>
              <a:rPr lang="ko-KR" altLang="en-US" sz="1400" dirty="0">
                <a:solidFill>
                  <a:prstClr val="black"/>
                </a:solidFill>
                <a:latin typeface="+mn-ea"/>
              </a:rPr>
              <a:t> 적용 시 담당교육자와 논의 요함</a:t>
            </a:r>
            <a:r>
              <a:rPr lang="en-US" altLang="ko-KR" sz="1400" dirty="0">
                <a:solidFill>
                  <a:prstClr val="black"/>
                </a:solidFill>
                <a:latin typeface="+mn-ea"/>
              </a:rPr>
              <a:t>)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5730" y="4804639"/>
            <a:ext cx="4362450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400" dirty="0">
                <a:solidFill>
                  <a:prstClr val="black"/>
                </a:solidFill>
                <a:latin typeface="+mn-ea"/>
              </a:rPr>
              <a:t>- </a:t>
            </a:r>
            <a:r>
              <a:rPr lang="ko-KR" altLang="en-US" sz="1400" dirty="0">
                <a:solidFill>
                  <a:prstClr val="black"/>
                </a:solidFill>
                <a:latin typeface="+mn-ea"/>
              </a:rPr>
              <a:t>단정한 용모와 복장을 항상 유지</a:t>
            </a:r>
            <a:r>
              <a:rPr lang="en-US" altLang="ko-KR" sz="1400" dirty="0">
                <a:solidFill>
                  <a:prstClr val="black"/>
                </a:solidFill>
                <a:latin typeface="+mn-ea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400" dirty="0" smtClean="0">
                <a:solidFill>
                  <a:prstClr val="black"/>
                </a:solidFill>
                <a:latin typeface="+mn-ea"/>
              </a:rPr>
              <a:t>- </a:t>
            </a:r>
            <a:r>
              <a:rPr lang="ko-KR" altLang="en-US" sz="1400" dirty="0">
                <a:solidFill>
                  <a:prstClr val="black"/>
                </a:solidFill>
                <a:latin typeface="+mn-ea"/>
              </a:rPr>
              <a:t>짙은 색조 화장이나 노출이 심한 복장 착용 자제</a:t>
            </a:r>
            <a:endParaRPr lang="en-US" altLang="ko-KR" sz="14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4173" y="2066925"/>
            <a:ext cx="468107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457200">
              <a:lnSpc>
                <a:spcPct val="150000"/>
              </a:lnSpc>
            </a:pPr>
            <a:r>
              <a:rPr lang="en-US" altLang="ko-KR" sz="1400" dirty="0" smtClean="0">
                <a:solidFill>
                  <a:prstClr val="black"/>
                </a:solidFill>
                <a:latin typeface="+mn-ea"/>
              </a:rPr>
              <a:t>- </a:t>
            </a:r>
            <a:r>
              <a:rPr lang="ko-KR" altLang="en-US" sz="1400" dirty="0">
                <a:solidFill>
                  <a:prstClr val="black"/>
                </a:solidFill>
                <a:latin typeface="+mn-ea"/>
              </a:rPr>
              <a:t>밝은 표정으로 항상 인사하는 습관 </a:t>
            </a:r>
            <a:r>
              <a:rPr lang="ko-KR" altLang="en-US" sz="1400" dirty="0" smtClean="0">
                <a:solidFill>
                  <a:prstClr val="black"/>
                </a:solidFill>
                <a:latin typeface="+mn-ea"/>
              </a:rPr>
              <a:t>필요</a:t>
            </a:r>
            <a:endParaRPr lang="en-US" altLang="ko-KR" sz="1400" dirty="0" smtClean="0">
              <a:solidFill>
                <a:prstClr val="black"/>
              </a:solidFill>
              <a:latin typeface="+mn-ea"/>
            </a:endParaRPr>
          </a:p>
          <a:p>
            <a:pPr lvl="0" indent="-457200">
              <a:lnSpc>
                <a:spcPct val="150000"/>
              </a:lnSpc>
            </a:pPr>
            <a:r>
              <a:rPr lang="en-US" altLang="ko-KR" sz="1400" dirty="0" smtClean="0">
                <a:solidFill>
                  <a:prstClr val="black"/>
                </a:solidFill>
                <a:latin typeface="+mn-ea"/>
              </a:rPr>
              <a:t>- </a:t>
            </a:r>
            <a:r>
              <a:rPr lang="ko-KR" altLang="en-US" sz="1400" dirty="0" smtClean="0">
                <a:solidFill>
                  <a:prstClr val="black"/>
                </a:solidFill>
                <a:latin typeface="+mn-ea"/>
              </a:rPr>
              <a:t>실습이 모두 종료된 후에도</a:t>
            </a:r>
            <a:r>
              <a:rPr lang="en-US" altLang="ko-KR" sz="1400" dirty="0" smtClean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1400" dirty="0" err="1" smtClean="0">
                <a:solidFill>
                  <a:prstClr val="black"/>
                </a:solidFill>
                <a:latin typeface="+mn-ea"/>
              </a:rPr>
              <a:t>프리셉터분께</a:t>
            </a:r>
            <a:r>
              <a:rPr lang="ko-KR" altLang="en-US" sz="1400" dirty="0" smtClean="0">
                <a:solidFill>
                  <a:prstClr val="black"/>
                </a:solidFill>
                <a:latin typeface="+mn-ea"/>
              </a:rPr>
              <a:t> 감사의 </a:t>
            </a:r>
            <a:r>
              <a:rPr lang="ko-KR" altLang="en-US" sz="1400" dirty="0" smtClean="0">
                <a:solidFill>
                  <a:prstClr val="black"/>
                </a:solidFill>
                <a:latin typeface="+mn-ea"/>
              </a:rPr>
              <a:t>인사를 전할 </a:t>
            </a:r>
            <a:r>
              <a:rPr lang="ko-KR" altLang="en-US" sz="1400" dirty="0" smtClean="0">
                <a:solidFill>
                  <a:prstClr val="black"/>
                </a:solidFill>
                <a:latin typeface="+mn-ea"/>
              </a:rPr>
              <a:t>것</a:t>
            </a:r>
            <a:endParaRPr lang="ko-KR" altLang="en-US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1885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67762" y="139561"/>
            <a:ext cx="10063544" cy="815756"/>
          </a:xfrm>
        </p:spPr>
        <p:txBody>
          <a:bodyPr/>
          <a:lstStyle/>
          <a:p>
            <a:r>
              <a:rPr lang="ko-KR" altLang="en-US" dirty="0"/>
              <a:t>주요 유의 사항 </a:t>
            </a:r>
            <a:r>
              <a:rPr lang="en-US" altLang="ko-KR" dirty="0"/>
              <a:t>- </a:t>
            </a:r>
            <a:r>
              <a:rPr lang="ko-KR" altLang="en-US" dirty="0"/>
              <a:t>특별 상세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65864" y="1309431"/>
            <a:ext cx="10065442" cy="5021686"/>
          </a:xfrm>
        </p:spPr>
        <p:txBody>
          <a:bodyPr>
            <a:noAutofit/>
          </a:bodyPr>
          <a:lstStyle/>
          <a:p>
            <a:pPr marL="187960" indent="-187960" algn="just">
              <a:lnSpc>
                <a:spcPct val="170000"/>
              </a:lnSpc>
              <a:spcBef>
                <a:spcPts val="0"/>
              </a:spcBef>
            </a:pPr>
            <a:r>
              <a:rPr lang="en-US" altLang="ko-KR" sz="1200" kern="0" dirty="0">
                <a:solidFill>
                  <a:srgbClr val="000000"/>
                </a:solidFill>
                <a:latin typeface="+mn-ea"/>
                <a:ea typeface="+mn-ea"/>
              </a:rPr>
              <a:t>1.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  <a:ea typeface="+mn-ea"/>
              </a:rPr>
              <a:t>약사나 환자 및 </a:t>
            </a:r>
            <a:r>
              <a:rPr lang="ko-KR" altLang="en-US" sz="1200" kern="0" dirty="0" err="1">
                <a:solidFill>
                  <a:srgbClr val="000000"/>
                </a:solidFill>
                <a:latin typeface="+mn-ea"/>
                <a:ea typeface="+mn-ea"/>
              </a:rPr>
              <a:t>실습기관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  <a:ea typeface="+mn-ea"/>
              </a:rPr>
              <a:t> 직원들에게 먼저 다가가 인사하고 감사하는 자세가 필요합니다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  <a:ea typeface="+mn-ea"/>
              </a:rPr>
              <a:t>.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  <a:ea typeface="+mn-ea"/>
              </a:rPr>
              <a:t> 특히 </a:t>
            </a:r>
            <a:r>
              <a:rPr lang="ko-KR" altLang="en-US" sz="1200" kern="0" dirty="0">
                <a:solidFill>
                  <a:srgbClr val="0000FF"/>
                </a:solidFill>
                <a:latin typeface="+mn-ea"/>
                <a:ea typeface="+mn-ea"/>
              </a:rPr>
              <a:t>언행에 예의를 갖추기 바랍니다</a:t>
            </a:r>
            <a:r>
              <a:rPr lang="en-US" altLang="ko-KR" sz="1200" kern="0" dirty="0">
                <a:solidFill>
                  <a:srgbClr val="0000FF"/>
                </a:solidFill>
                <a:latin typeface="+mn-ea"/>
                <a:ea typeface="+mn-ea"/>
              </a:rPr>
              <a:t>.</a:t>
            </a:r>
            <a:endParaRPr lang="ko-KR" altLang="en-US" sz="1200" kern="0" dirty="0">
              <a:solidFill>
                <a:srgbClr val="0000FF"/>
              </a:solidFill>
              <a:latin typeface="+mn-ea"/>
              <a:ea typeface="+mn-ea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altLang="ko-KR" sz="1200" kern="0" dirty="0">
                <a:solidFill>
                  <a:srgbClr val="000000"/>
                </a:solidFill>
                <a:latin typeface="+mn-ea"/>
                <a:ea typeface="+mn-ea"/>
              </a:rPr>
              <a:t>2.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  <a:ea typeface="+mn-ea"/>
              </a:rPr>
              <a:t>출퇴근 시간을 엄수하고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lang="ko-KR" altLang="en-US" sz="1200" kern="0" dirty="0" err="1">
                <a:solidFill>
                  <a:srgbClr val="000000"/>
                </a:solidFill>
                <a:latin typeface="+mn-ea"/>
                <a:ea typeface="+mn-ea"/>
              </a:rPr>
              <a:t>실습시간에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ko-KR" altLang="en-US" sz="1200" kern="0" dirty="0" err="1">
                <a:solidFill>
                  <a:srgbClr val="000000"/>
                </a:solidFill>
                <a:latin typeface="+mn-ea"/>
                <a:ea typeface="+mn-ea"/>
              </a:rPr>
              <a:t>잡담하거나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  <a:ea typeface="+mn-ea"/>
              </a:rPr>
              <a:t> 개인 목적의 핸드폰을 사용하는 등의 </a:t>
            </a:r>
            <a:r>
              <a:rPr lang="ko-KR" altLang="en-US" sz="1200" kern="0" dirty="0">
                <a:solidFill>
                  <a:srgbClr val="0000FF"/>
                </a:solidFill>
                <a:latin typeface="+mn-ea"/>
                <a:ea typeface="+mn-ea"/>
              </a:rPr>
              <a:t>불성실한 행동을 하지 않도록 합니다</a:t>
            </a:r>
            <a:r>
              <a:rPr lang="en-US" altLang="ko-KR" sz="1200" kern="0" dirty="0">
                <a:solidFill>
                  <a:srgbClr val="0000FF"/>
                </a:solidFill>
                <a:latin typeface="+mn-ea"/>
                <a:ea typeface="+mn-ea"/>
              </a:rPr>
              <a:t>.</a:t>
            </a:r>
            <a:br>
              <a:rPr lang="en-US" altLang="ko-KR" sz="1200" kern="0" dirty="0">
                <a:solidFill>
                  <a:srgbClr val="0000FF"/>
                </a:solidFill>
                <a:latin typeface="+mn-ea"/>
                <a:ea typeface="+mn-ea"/>
              </a:rPr>
            </a:br>
            <a:r>
              <a:rPr lang="en-US" altLang="ko-KR" sz="1200" kern="0" dirty="0">
                <a:solidFill>
                  <a:srgbClr val="0000FF"/>
                </a:solidFill>
                <a:latin typeface="+mn-ea"/>
                <a:ea typeface="+mn-ea"/>
              </a:rPr>
              <a:t>  </a:t>
            </a:r>
            <a:r>
              <a:rPr lang="en-US" altLang="ko-KR" sz="1200" kern="0" dirty="0" smtClean="0">
                <a:solidFill>
                  <a:srgbClr val="0000FF"/>
                </a:solidFill>
                <a:latin typeface="+mn-ea"/>
                <a:ea typeface="+mn-ea"/>
              </a:rPr>
              <a:t>  </a:t>
            </a:r>
            <a:r>
              <a:rPr lang="en-US" altLang="ko-KR" sz="1200" kern="0" dirty="0">
                <a:latin typeface="+mn-ea"/>
                <a:ea typeface="+mn-ea"/>
              </a:rPr>
              <a:t>(</a:t>
            </a:r>
            <a:r>
              <a:rPr lang="ko-KR" altLang="en-US" sz="1200" kern="0" dirty="0">
                <a:latin typeface="+mn-ea"/>
                <a:ea typeface="+mn-ea"/>
              </a:rPr>
              <a:t>실습 목적 사용시 교육자에게 양해를 구하도록 함</a:t>
            </a:r>
            <a:r>
              <a:rPr lang="en-US" altLang="ko-KR" sz="1200" kern="0" dirty="0">
                <a:latin typeface="+mn-ea"/>
                <a:ea typeface="+mn-ea"/>
              </a:rPr>
              <a:t>)</a:t>
            </a:r>
            <a:endParaRPr lang="ko-KR" altLang="en-US" sz="1200" kern="0" dirty="0">
              <a:latin typeface="+mn-ea"/>
              <a:ea typeface="+mn-ea"/>
            </a:endParaRPr>
          </a:p>
          <a:p>
            <a:pPr marL="193040" indent="-193040" algn="just">
              <a:lnSpc>
                <a:spcPct val="170000"/>
              </a:lnSpc>
              <a:spcBef>
                <a:spcPts val="0"/>
              </a:spcBef>
            </a:pPr>
            <a:r>
              <a:rPr lang="en-US" altLang="ko-KR" sz="1200" kern="0" dirty="0">
                <a:solidFill>
                  <a:srgbClr val="000000"/>
                </a:solidFill>
                <a:latin typeface="+mn-ea"/>
                <a:ea typeface="+mn-ea"/>
              </a:rPr>
              <a:t>3. </a:t>
            </a:r>
            <a:r>
              <a:rPr lang="ko-KR" altLang="en-US" sz="1200" kern="0" spc="-20" dirty="0">
                <a:solidFill>
                  <a:srgbClr val="000000"/>
                </a:solidFill>
                <a:latin typeface="+mn-ea"/>
                <a:ea typeface="+mn-ea"/>
              </a:rPr>
              <a:t>전문인으로서 부적절한 복장</a:t>
            </a:r>
            <a:r>
              <a:rPr lang="en-US" altLang="ko-KR" sz="1200" kern="0" spc="-20" dirty="0">
                <a:solidFill>
                  <a:srgbClr val="000000"/>
                </a:solidFill>
                <a:latin typeface="+mn-ea"/>
                <a:ea typeface="+mn-ea"/>
              </a:rPr>
              <a:t>(</a:t>
            </a:r>
            <a:r>
              <a:rPr lang="ko-KR" altLang="en-US" sz="1200" kern="0" spc="-20" dirty="0">
                <a:solidFill>
                  <a:srgbClr val="000000"/>
                </a:solidFill>
                <a:latin typeface="+mn-ea"/>
                <a:ea typeface="+mn-ea"/>
              </a:rPr>
              <a:t>짧은 하의</a:t>
            </a:r>
            <a:r>
              <a:rPr lang="en-US" altLang="ko-KR" sz="1200" kern="0" spc="-20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lang="ko-KR" altLang="en-US" sz="1200" kern="0" spc="-20" dirty="0">
                <a:solidFill>
                  <a:srgbClr val="000000"/>
                </a:solidFill>
                <a:latin typeface="+mn-ea"/>
                <a:ea typeface="+mn-ea"/>
              </a:rPr>
              <a:t>슬리퍼</a:t>
            </a:r>
            <a:r>
              <a:rPr lang="en-US" altLang="ko-KR" sz="1200" kern="0" spc="-20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lang="ko-KR" altLang="en-US" sz="1200" kern="0" spc="-20" dirty="0">
                <a:solidFill>
                  <a:srgbClr val="000000"/>
                </a:solidFill>
                <a:latin typeface="+mn-ea"/>
                <a:ea typeface="+mn-ea"/>
              </a:rPr>
              <a:t>민소매</a:t>
            </a:r>
            <a:r>
              <a:rPr lang="en-US" altLang="ko-KR" sz="1200" kern="0" spc="-20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lang="ko-KR" altLang="en-US" sz="1200" kern="0" spc="-20" dirty="0">
                <a:solidFill>
                  <a:srgbClr val="000000"/>
                </a:solidFill>
                <a:latin typeface="+mn-ea"/>
                <a:ea typeface="+mn-ea"/>
              </a:rPr>
              <a:t>발가락이 보이는 신발 등</a:t>
            </a:r>
            <a:r>
              <a:rPr lang="en-US" altLang="ko-KR" sz="1200" kern="0" spc="-20" dirty="0">
                <a:solidFill>
                  <a:srgbClr val="000000"/>
                </a:solidFill>
                <a:latin typeface="+mn-ea"/>
                <a:ea typeface="+mn-ea"/>
              </a:rPr>
              <a:t>) </a:t>
            </a:r>
            <a:r>
              <a:rPr lang="ko-KR" altLang="en-US" sz="1200" kern="0" spc="-20" dirty="0">
                <a:solidFill>
                  <a:srgbClr val="000000"/>
                </a:solidFill>
                <a:latin typeface="+mn-ea"/>
                <a:ea typeface="+mn-ea"/>
              </a:rPr>
              <a:t>및 진한 화장이나 향수 사용은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  <a:ea typeface="+mn-ea"/>
              </a:rPr>
              <a:t> 삼가하기 바랍니다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  <a:ea typeface="+mn-ea"/>
              </a:rPr>
              <a:t>.</a:t>
            </a:r>
            <a:endParaRPr lang="ko-KR" altLang="en-US" sz="1200" kern="0" dirty="0">
              <a:solidFill>
                <a:srgbClr val="000000"/>
              </a:solidFill>
              <a:latin typeface="+mn-ea"/>
              <a:ea typeface="+mn-ea"/>
            </a:endParaRPr>
          </a:p>
          <a:p>
            <a:pPr marL="195580" indent="-195580" algn="just">
              <a:lnSpc>
                <a:spcPct val="170000"/>
              </a:lnSpc>
              <a:spcBef>
                <a:spcPts val="0"/>
              </a:spcBef>
            </a:pPr>
            <a:r>
              <a:rPr lang="en-US" altLang="ko-KR" sz="1200" kern="0" dirty="0">
                <a:solidFill>
                  <a:srgbClr val="000000"/>
                </a:solidFill>
                <a:latin typeface="+mn-ea"/>
                <a:ea typeface="+mn-ea"/>
              </a:rPr>
              <a:t>4. </a:t>
            </a:r>
            <a:r>
              <a:rPr lang="ko-KR" altLang="en-US" sz="1200" kern="0" spc="-10" dirty="0">
                <a:solidFill>
                  <a:srgbClr val="000000"/>
                </a:solidFill>
                <a:latin typeface="+mn-ea"/>
                <a:ea typeface="+mn-ea"/>
              </a:rPr>
              <a:t>각 </a:t>
            </a:r>
            <a:r>
              <a:rPr lang="ko-KR" altLang="en-US" sz="1200" kern="0" spc="-10" dirty="0" err="1">
                <a:solidFill>
                  <a:srgbClr val="000000"/>
                </a:solidFill>
                <a:latin typeface="+mn-ea"/>
                <a:ea typeface="+mn-ea"/>
              </a:rPr>
              <a:t>실습장별</a:t>
            </a:r>
            <a:r>
              <a:rPr lang="en-US" altLang="ko-KR" sz="1200" kern="0" spc="-10" dirty="0">
                <a:solidFill>
                  <a:srgbClr val="000000"/>
                </a:solidFill>
                <a:latin typeface="+mn-ea"/>
                <a:ea typeface="+mn-ea"/>
              </a:rPr>
              <a:t>(</a:t>
            </a:r>
            <a:r>
              <a:rPr lang="ko-KR" altLang="en-US" sz="1200" kern="0" spc="-10" dirty="0">
                <a:solidFill>
                  <a:srgbClr val="000000"/>
                </a:solidFill>
                <a:latin typeface="+mn-ea"/>
                <a:ea typeface="+mn-ea"/>
              </a:rPr>
              <a:t>병원</a:t>
            </a:r>
            <a:r>
              <a:rPr lang="en-US" altLang="ko-KR" sz="1200" kern="0" spc="-10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lang="ko-KR" altLang="en-US" sz="1200" kern="0" spc="-10" dirty="0">
                <a:solidFill>
                  <a:srgbClr val="000000"/>
                </a:solidFill>
                <a:latin typeface="+mn-ea"/>
                <a:ea typeface="+mn-ea"/>
              </a:rPr>
              <a:t>약국</a:t>
            </a:r>
            <a:r>
              <a:rPr lang="en-US" altLang="ko-KR" sz="1200" kern="0" spc="-10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lang="ko-KR" altLang="en-US" sz="1200" kern="0" spc="-10" dirty="0">
                <a:solidFill>
                  <a:srgbClr val="000000"/>
                </a:solidFill>
                <a:latin typeface="+mn-ea"/>
                <a:ea typeface="+mn-ea"/>
              </a:rPr>
              <a:t>제약사</a:t>
            </a:r>
            <a:r>
              <a:rPr lang="en-US" altLang="ko-KR" sz="1200" kern="0" spc="-10" dirty="0">
                <a:solidFill>
                  <a:srgbClr val="000000"/>
                </a:solidFill>
                <a:latin typeface="+mn-ea"/>
                <a:ea typeface="+mn-ea"/>
              </a:rPr>
              <a:t>) </a:t>
            </a:r>
            <a:r>
              <a:rPr lang="ko-KR" altLang="en-US" sz="1200" kern="0" spc="-10" dirty="0">
                <a:solidFill>
                  <a:srgbClr val="000000"/>
                </a:solidFill>
                <a:latin typeface="+mn-ea"/>
                <a:ea typeface="+mn-ea"/>
              </a:rPr>
              <a:t>특성이 상이하므로 학생 본인들의 실습 경험에 근거하여 </a:t>
            </a:r>
            <a:r>
              <a:rPr lang="ko-KR" altLang="en-US" sz="1200" kern="0" spc="-10" dirty="0">
                <a:solidFill>
                  <a:srgbClr val="0000FF"/>
                </a:solidFill>
                <a:latin typeface="+mn-ea"/>
                <a:ea typeface="+mn-ea"/>
              </a:rPr>
              <a:t>기관 간의 비교나 불만</a:t>
            </a:r>
            <a:r>
              <a:rPr lang="ko-KR" altLang="en-US" sz="1200" kern="0" dirty="0">
                <a:solidFill>
                  <a:srgbClr val="0000FF"/>
                </a:solidFill>
                <a:latin typeface="+mn-ea"/>
                <a:ea typeface="+mn-ea"/>
              </a:rPr>
              <a:t> 등을 노출하는 일이 없도록 유의 바랍니다</a:t>
            </a:r>
            <a:r>
              <a:rPr lang="en-US" altLang="ko-KR" sz="1200" kern="0" dirty="0">
                <a:solidFill>
                  <a:srgbClr val="0000FF"/>
                </a:solidFill>
                <a:latin typeface="+mn-ea"/>
                <a:ea typeface="+mn-ea"/>
              </a:rPr>
              <a:t>.</a:t>
            </a:r>
            <a:endParaRPr lang="ko-KR" altLang="en-US" sz="1200" kern="0" dirty="0">
              <a:solidFill>
                <a:srgbClr val="0000FF"/>
              </a:solidFill>
              <a:latin typeface="+mn-ea"/>
              <a:ea typeface="+mn-ea"/>
            </a:endParaRPr>
          </a:p>
          <a:p>
            <a:pPr marL="196850" indent="-196850" algn="just">
              <a:lnSpc>
                <a:spcPct val="170000"/>
              </a:lnSpc>
              <a:spcBef>
                <a:spcPts val="0"/>
              </a:spcBef>
            </a:pPr>
            <a:r>
              <a:rPr lang="en-US" altLang="ko-KR" sz="1200" kern="0" dirty="0">
                <a:solidFill>
                  <a:srgbClr val="000000"/>
                </a:solidFill>
                <a:latin typeface="+mn-ea"/>
                <a:ea typeface="+mn-ea"/>
              </a:rPr>
              <a:t>5. </a:t>
            </a:r>
            <a:r>
              <a:rPr lang="ko-KR" altLang="en-US" sz="1200" kern="0" dirty="0">
                <a:solidFill>
                  <a:srgbClr val="0000FF"/>
                </a:solidFill>
                <a:latin typeface="+mn-ea"/>
                <a:ea typeface="+mn-ea"/>
              </a:rPr>
              <a:t>실</a:t>
            </a:r>
            <a:r>
              <a:rPr lang="ko-KR" altLang="en-US" sz="1200" kern="0" spc="20" dirty="0">
                <a:solidFill>
                  <a:srgbClr val="0000FF"/>
                </a:solidFill>
                <a:latin typeface="+mn-ea"/>
                <a:ea typeface="+mn-ea"/>
              </a:rPr>
              <a:t>습장에서는 점심이나 간식 등의 제반 혜택을 학생에게 제공할 의무가 없습니다</a:t>
            </a:r>
            <a:r>
              <a:rPr lang="en-US" altLang="ko-KR" sz="1200" kern="0" spc="20" dirty="0">
                <a:solidFill>
                  <a:srgbClr val="0000FF"/>
                </a:solidFill>
                <a:latin typeface="+mn-ea"/>
                <a:ea typeface="+mn-ea"/>
              </a:rPr>
              <a:t>.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en-US" altLang="ko-KR" sz="1200" kern="0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en-US" altLang="ko-KR" sz="1200" kern="0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ko-KR" altLang="en-US" sz="1200" kern="0" dirty="0">
              <a:solidFill>
                <a:srgbClr val="000000"/>
              </a:solidFill>
              <a:latin typeface="+mn-ea"/>
              <a:ea typeface="+mn-ea"/>
            </a:endParaRPr>
          </a:p>
          <a:p>
            <a:pPr marL="199390" indent="-199390" algn="just">
              <a:lnSpc>
                <a:spcPct val="170000"/>
              </a:lnSpc>
              <a:spcBef>
                <a:spcPts val="0"/>
              </a:spcBef>
            </a:pPr>
            <a:r>
              <a:rPr lang="en-US" altLang="ko-KR" sz="1200" kern="0" dirty="0">
                <a:solidFill>
                  <a:srgbClr val="000000"/>
                </a:solidFill>
                <a:latin typeface="+mn-ea"/>
                <a:ea typeface="+mn-ea"/>
              </a:rPr>
              <a:t>6.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  <a:ea typeface="+mn-ea"/>
              </a:rPr>
              <a:t>실습장에서는 이화여대 약학대학 학생들에 대한 전반적인 이미지를 높이기 위해 한 개인이 아니라 </a:t>
            </a:r>
            <a:r>
              <a:rPr lang="ko-KR" altLang="en-US" sz="1200" kern="0" dirty="0">
                <a:solidFill>
                  <a:srgbClr val="0000FF"/>
                </a:solidFill>
                <a:latin typeface="+mn-ea"/>
                <a:ea typeface="+mn-ea"/>
              </a:rPr>
              <a:t>약학대학을 대표하는 자세로 실습에 임하기 바랍니다</a:t>
            </a:r>
            <a:r>
              <a:rPr lang="en-US" altLang="ko-KR" sz="1200" kern="0" dirty="0">
                <a:solidFill>
                  <a:srgbClr val="0000FF"/>
                </a:solidFill>
                <a:latin typeface="+mn-ea"/>
                <a:ea typeface="+mn-ea"/>
              </a:rPr>
              <a:t>.</a:t>
            </a:r>
            <a:endParaRPr lang="ko-KR" altLang="en-US" sz="1200" kern="0" dirty="0">
              <a:solidFill>
                <a:srgbClr val="0000FF"/>
              </a:solidFill>
              <a:latin typeface="+mn-ea"/>
              <a:ea typeface="+mn-ea"/>
            </a:endParaRPr>
          </a:p>
          <a:p>
            <a:pPr marL="196850" indent="-196850" algn="just">
              <a:lnSpc>
                <a:spcPct val="170000"/>
              </a:lnSpc>
              <a:spcBef>
                <a:spcPts val="0"/>
              </a:spcBef>
            </a:pPr>
            <a:r>
              <a:rPr lang="en-US" altLang="ko-KR" sz="1200" kern="0" dirty="0">
                <a:solidFill>
                  <a:srgbClr val="000000"/>
                </a:solidFill>
                <a:latin typeface="+mn-ea"/>
                <a:ea typeface="+mn-ea"/>
              </a:rPr>
              <a:t>7. </a:t>
            </a:r>
            <a:r>
              <a:rPr lang="ko-KR" altLang="en-US" sz="1200" kern="0" spc="-20" dirty="0">
                <a:solidFill>
                  <a:srgbClr val="0000FF"/>
                </a:solidFill>
                <a:latin typeface="+mn-ea"/>
                <a:ea typeface="+mn-ea"/>
              </a:rPr>
              <a:t>업무수행 과정에서 취득하거나 인지한 정보</a:t>
            </a:r>
            <a:r>
              <a:rPr lang="en-US" altLang="ko-KR" sz="1200" kern="0" spc="-20" dirty="0">
                <a:solidFill>
                  <a:srgbClr val="000000"/>
                </a:solidFill>
                <a:latin typeface="+mn-ea"/>
                <a:ea typeface="+mn-ea"/>
              </a:rPr>
              <a:t>(</a:t>
            </a:r>
            <a:r>
              <a:rPr lang="ko-KR" altLang="en-US" sz="1200" kern="0" spc="-20" dirty="0">
                <a:solidFill>
                  <a:srgbClr val="000000"/>
                </a:solidFill>
                <a:latin typeface="+mn-ea"/>
                <a:ea typeface="+mn-ea"/>
              </a:rPr>
              <a:t>기업비밀을 포함한 개인정보</a:t>
            </a:r>
            <a:r>
              <a:rPr lang="en-US" altLang="ko-KR" sz="1200" kern="0" spc="-20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lang="ko-KR" altLang="en-US" sz="1200" kern="0" spc="-20" dirty="0">
                <a:solidFill>
                  <a:srgbClr val="000000"/>
                </a:solidFill>
                <a:latin typeface="+mn-ea"/>
                <a:ea typeface="+mn-ea"/>
              </a:rPr>
              <a:t>의료정보</a:t>
            </a:r>
            <a:r>
              <a:rPr lang="en-US" altLang="ko-KR" sz="1200" kern="0" spc="-20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lang="ko-KR" altLang="en-US" sz="1200" kern="0" spc="-20" dirty="0">
                <a:solidFill>
                  <a:srgbClr val="000000"/>
                </a:solidFill>
                <a:latin typeface="+mn-ea"/>
                <a:ea typeface="+mn-ea"/>
              </a:rPr>
              <a:t>재무정보</a:t>
            </a:r>
            <a:r>
              <a:rPr lang="en-US" altLang="ko-KR" sz="1200" kern="0" spc="-20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lang="ko-KR" altLang="en-US" sz="1200" kern="0" spc="-20" dirty="0">
                <a:solidFill>
                  <a:srgbClr val="000000"/>
                </a:solidFill>
                <a:latin typeface="+mn-ea"/>
                <a:ea typeface="+mn-ea"/>
              </a:rPr>
              <a:t>경영정보</a:t>
            </a:r>
            <a:r>
              <a:rPr lang="en-US" altLang="ko-KR" sz="1200" kern="0" spc="-20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lang="ko-KR" altLang="en-US" sz="1200" kern="0" spc="-20" dirty="0" err="1">
                <a:solidFill>
                  <a:srgbClr val="000000"/>
                </a:solidFill>
                <a:latin typeface="+mn-ea"/>
                <a:ea typeface="+mn-ea"/>
              </a:rPr>
              <a:t>영업정보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  <a:ea typeface="+mn-ea"/>
              </a:rPr>
              <a:t>기술정보 등 </a:t>
            </a:r>
            <a:r>
              <a:rPr lang="ko-KR" altLang="en-US" sz="1200" kern="0" dirty="0" err="1">
                <a:solidFill>
                  <a:srgbClr val="000000"/>
                </a:solidFill>
                <a:latin typeface="+mn-ea"/>
                <a:ea typeface="+mn-ea"/>
              </a:rPr>
              <a:t>제반정보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  <a:ea typeface="+mn-ea"/>
              </a:rPr>
              <a:t>)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  <a:ea typeface="+mn-ea"/>
              </a:rPr>
              <a:t>는 무단 복제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  <a:ea typeface="+mn-ea"/>
              </a:rPr>
              <a:t>훼손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  <a:ea typeface="+mn-ea"/>
              </a:rPr>
              <a:t>분실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  <a:ea typeface="+mn-ea"/>
              </a:rPr>
              <a:t>변조해서는 안되며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  <a:ea typeface="+mn-ea"/>
              </a:rPr>
              <a:t>실습 중이나 종료 후에도 </a:t>
            </a:r>
            <a:r>
              <a:rPr lang="ko-KR" altLang="en-US" sz="1200" kern="0" dirty="0">
                <a:solidFill>
                  <a:srgbClr val="0000FF"/>
                </a:solidFill>
                <a:latin typeface="+mn-ea"/>
                <a:ea typeface="+mn-ea"/>
              </a:rPr>
              <a:t>제</a:t>
            </a:r>
            <a:r>
              <a:rPr lang="en-US" altLang="ko-KR" sz="1200" kern="0" dirty="0">
                <a:solidFill>
                  <a:srgbClr val="0000FF"/>
                </a:solidFill>
                <a:latin typeface="+mn-ea"/>
                <a:ea typeface="+mn-ea"/>
              </a:rPr>
              <a:t>3</a:t>
            </a:r>
            <a:r>
              <a:rPr lang="ko-KR" altLang="en-US" sz="1200" kern="0" dirty="0">
                <a:solidFill>
                  <a:srgbClr val="0000FF"/>
                </a:solidFill>
                <a:latin typeface="+mn-ea"/>
                <a:ea typeface="+mn-ea"/>
              </a:rPr>
              <a:t>자에게 제공 및 공개를 엄격히 금지합니다</a:t>
            </a:r>
            <a:r>
              <a:rPr lang="en-US" altLang="ko-KR" sz="1200" kern="0" dirty="0">
                <a:solidFill>
                  <a:srgbClr val="0000FF"/>
                </a:solidFill>
                <a:latin typeface="+mn-ea"/>
                <a:ea typeface="+mn-ea"/>
              </a:rPr>
              <a:t>.</a:t>
            </a:r>
            <a:endParaRPr lang="ko-KR" altLang="en-US" sz="1200" kern="0" dirty="0">
              <a:solidFill>
                <a:srgbClr val="0000FF"/>
              </a:solidFill>
              <a:latin typeface="+mn-ea"/>
              <a:ea typeface="+mn-ea"/>
            </a:endParaRPr>
          </a:p>
          <a:p>
            <a:pPr marL="196850" indent="-196850" algn="just">
              <a:lnSpc>
                <a:spcPct val="170000"/>
              </a:lnSpc>
              <a:spcBef>
                <a:spcPts val="0"/>
              </a:spcBef>
            </a:pPr>
            <a:r>
              <a:rPr lang="en-US" altLang="ko-KR" sz="1200" kern="0" dirty="0">
                <a:solidFill>
                  <a:srgbClr val="000000"/>
                </a:solidFill>
                <a:latin typeface="+mn-ea"/>
                <a:ea typeface="+mn-ea"/>
              </a:rPr>
              <a:t>8. </a:t>
            </a:r>
            <a:r>
              <a:rPr lang="ko-KR" altLang="en-US" sz="1200" kern="0" spc="-10" dirty="0">
                <a:solidFill>
                  <a:srgbClr val="000000"/>
                </a:solidFill>
                <a:latin typeface="+mn-ea"/>
                <a:ea typeface="+mn-ea"/>
              </a:rPr>
              <a:t>실무실습 관련된 제반 애로사항은 부모님을 통하지 않고 </a:t>
            </a:r>
            <a:r>
              <a:rPr lang="ko-KR" altLang="en-US" sz="1200" kern="0" spc="-10" dirty="0">
                <a:solidFill>
                  <a:srgbClr val="0000FF"/>
                </a:solidFill>
                <a:latin typeface="+mn-ea"/>
                <a:ea typeface="+mn-ea"/>
              </a:rPr>
              <a:t>본인이 직접 행정실이나 각 실무실습</a:t>
            </a:r>
            <a:r>
              <a:rPr lang="ko-KR" altLang="en-US" sz="1200" kern="0" dirty="0">
                <a:solidFill>
                  <a:srgbClr val="0000FF"/>
                </a:solidFill>
                <a:latin typeface="+mn-ea"/>
                <a:ea typeface="+mn-ea"/>
              </a:rPr>
              <a:t> 담</a:t>
            </a:r>
            <a:r>
              <a:rPr lang="ko-KR" altLang="en-US" sz="1200" kern="0" spc="10" dirty="0">
                <a:solidFill>
                  <a:srgbClr val="0000FF"/>
                </a:solidFill>
                <a:latin typeface="+mn-ea"/>
                <a:ea typeface="+mn-ea"/>
              </a:rPr>
              <a:t>당 교수에게 연락</a:t>
            </a:r>
            <a:r>
              <a:rPr lang="ko-KR" altLang="en-US" sz="1200" kern="0" spc="10" dirty="0">
                <a:solidFill>
                  <a:srgbClr val="000000"/>
                </a:solidFill>
                <a:latin typeface="+mn-ea"/>
                <a:ea typeface="+mn-ea"/>
              </a:rPr>
              <a:t>하기 바랍니다</a:t>
            </a:r>
            <a:r>
              <a:rPr lang="en-US" altLang="ko-KR" sz="1200" kern="0" spc="10" dirty="0">
                <a:solidFill>
                  <a:srgbClr val="000000"/>
                </a:solidFill>
                <a:latin typeface="+mn-ea"/>
                <a:ea typeface="+mn-ea"/>
              </a:rPr>
              <a:t>. </a:t>
            </a:r>
            <a:endParaRPr lang="en-US" altLang="ko-KR" sz="1200" kern="0" spc="10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ko-KR" sz="1200" kern="0" spc="10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en-US" altLang="ko-KR" sz="1200" kern="0" spc="10" dirty="0" smtClean="0">
                <a:solidFill>
                  <a:srgbClr val="000000"/>
                </a:solidFill>
                <a:latin typeface="+mn-ea"/>
                <a:ea typeface="+mn-ea"/>
              </a:rPr>
              <a:t>      </a:t>
            </a:r>
            <a:r>
              <a:rPr lang="en-US" altLang="ko-KR" sz="1200" kern="0" spc="10" dirty="0">
                <a:solidFill>
                  <a:srgbClr val="000000"/>
                </a:solidFill>
                <a:latin typeface="+mn-ea"/>
                <a:ea typeface="+mn-ea"/>
              </a:rPr>
              <a:t>[</a:t>
            </a:r>
            <a:r>
              <a:rPr lang="ko-KR" altLang="en-US" sz="1200" kern="0" spc="10" dirty="0">
                <a:solidFill>
                  <a:srgbClr val="000000"/>
                </a:solidFill>
                <a:latin typeface="+mn-ea"/>
                <a:ea typeface="+mn-ea"/>
              </a:rPr>
              <a:t>제약 및 </a:t>
            </a:r>
            <a:r>
              <a:rPr lang="ko-KR" altLang="en-US" sz="1200" kern="0" spc="10" dirty="0" err="1">
                <a:solidFill>
                  <a:srgbClr val="000000"/>
                </a:solidFill>
                <a:latin typeface="+mn-ea"/>
                <a:ea typeface="+mn-ea"/>
              </a:rPr>
              <a:t>약무행정</a:t>
            </a:r>
            <a:r>
              <a:rPr lang="en-US" altLang="ko-KR" sz="1200" kern="0" spc="10" dirty="0">
                <a:solidFill>
                  <a:srgbClr val="000000"/>
                </a:solidFill>
                <a:latin typeface="+mn-ea"/>
                <a:ea typeface="+mn-ea"/>
              </a:rPr>
              <a:t>: </a:t>
            </a:r>
            <a:r>
              <a:rPr lang="ko-KR" altLang="en-US" sz="1200" kern="0" spc="10" dirty="0" err="1">
                <a:solidFill>
                  <a:srgbClr val="000000"/>
                </a:solidFill>
                <a:latin typeface="+mn-ea"/>
                <a:ea typeface="+mn-ea"/>
              </a:rPr>
              <a:t>이용현</a:t>
            </a:r>
            <a:r>
              <a:rPr lang="en-US" altLang="ko-KR" sz="1200" kern="0" spc="10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lang="ko-KR" altLang="en-US" sz="1200" kern="0" spc="10" dirty="0" err="1">
                <a:solidFill>
                  <a:srgbClr val="000000"/>
                </a:solidFill>
                <a:latin typeface="+mn-ea"/>
                <a:ea typeface="+mn-ea"/>
              </a:rPr>
              <a:t>배승진</a:t>
            </a:r>
            <a:r>
              <a:rPr lang="ko-KR" altLang="en-US" sz="1200" kern="0" spc="10" dirty="0">
                <a:solidFill>
                  <a:srgbClr val="000000"/>
                </a:solidFill>
                <a:latin typeface="+mn-ea"/>
                <a:ea typeface="+mn-ea"/>
              </a:rPr>
              <a:t> 교수</a:t>
            </a:r>
            <a:r>
              <a:rPr lang="en-US" altLang="ko-KR" sz="1200" kern="0" spc="10" dirty="0">
                <a:solidFill>
                  <a:srgbClr val="000000"/>
                </a:solidFill>
                <a:latin typeface="+mn-ea"/>
                <a:ea typeface="+mn-ea"/>
              </a:rPr>
              <a:t>,  </a:t>
            </a:r>
            <a:r>
              <a:rPr lang="ko-KR" altLang="en-US" sz="1200" kern="0" spc="10" dirty="0" err="1">
                <a:solidFill>
                  <a:srgbClr val="000000"/>
                </a:solidFill>
                <a:latin typeface="+mn-ea"/>
                <a:ea typeface="+mn-ea"/>
              </a:rPr>
              <a:t>연구심화</a:t>
            </a:r>
            <a:r>
              <a:rPr lang="en-US" altLang="ko-KR" sz="1200" kern="0" spc="10" dirty="0">
                <a:solidFill>
                  <a:srgbClr val="000000"/>
                </a:solidFill>
                <a:latin typeface="+mn-ea"/>
                <a:ea typeface="+mn-ea"/>
              </a:rPr>
              <a:t>: </a:t>
            </a:r>
            <a:r>
              <a:rPr lang="ko-KR" altLang="en-US" sz="1200" kern="0" spc="10" dirty="0">
                <a:solidFill>
                  <a:srgbClr val="000000"/>
                </a:solidFill>
                <a:latin typeface="+mn-ea"/>
                <a:ea typeface="+mn-ea"/>
              </a:rPr>
              <a:t>이혁진 교수</a:t>
            </a:r>
            <a:r>
              <a:rPr lang="en-US" altLang="ko-KR" sz="1200" kern="0" spc="10" dirty="0">
                <a:solidFill>
                  <a:srgbClr val="000000"/>
                </a:solidFill>
                <a:latin typeface="+mn-ea"/>
                <a:ea typeface="+mn-ea"/>
              </a:rPr>
              <a:t>,  </a:t>
            </a:r>
            <a:r>
              <a:rPr lang="ko-KR" altLang="en-US" sz="1200" kern="0" spc="10" dirty="0">
                <a:solidFill>
                  <a:srgbClr val="000000"/>
                </a:solidFill>
                <a:latin typeface="+mn-ea"/>
                <a:ea typeface="+mn-ea"/>
              </a:rPr>
              <a:t>약국</a:t>
            </a:r>
            <a:r>
              <a:rPr lang="en-US" altLang="ko-KR" sz="1200" kern="0" spc="10" dirty="0">
                <a:solidFill>
                  <a:srgbClr val="000000"/>
                </a:solidFill>
                <a:latin typeface="+mn-ea"/>
                <a:ea typeface="+mn-ea"/>
              </a:rPr>
              <a:t>: </a:t>
            </a:r>
            <a:r>
              <a:rPr lang="ko-KR" altLang="en-US" sz="1200" kern="0" spc="10" dirty="0">
                <a:solidFill>
                  <a:srgbClr val="000000"/>
                </a:solidFill>
                <a:latin typeface="+mn-ea"/>
                <a:ea typeface="+mn-ea"/>
              </a:rPr>
              <a:t>김명규 교수</a:t>
            </a:r>
            <a:r>
              <a:rPr lang="en-US" altLang="ko-KR" sz="1200" kern="0" spc="10" dirty="0">
                <a:solidFill>
                  <a:srgbClr val="000000"/>
                </a:solidFill>
                <a:latin typeface="+mn-ea"/>
                <a:ea typeface="+mn-ea"/>
              </a:rPr>
              <a:t>,  </a:t>
            </a:r>
            <a:r>
              <a:rPr lang="ko-KR" altLang="en-US" sz="1200" kern="0" spc="10" dirty="0">
                <a:solidFill>
                  <a:srgbClr val="000000"/>
                </a:solidFill>
                <a:latin typeface="+mn-ea"/>
                <a:ea typeface="+mn-ea"/>
              </a:rPr>
              <a:t>병원</a:t>
            </a:r>
            <a:r>
              <a:rPr lang="en-US" altLang="ko-KR" sz="1200" kern="0" spc="10" dirty="0">
                <a:solidFill>
                  <a:srgbClr val="000000"/>
                </a:solidFill>
                <a:latin typeface="+mn-ea"/>
                <a:ea typeface="+mn-ea"/>
              </a:rPr>
              <a:t>: </a:t>
            </a:r>
            <a:r>
              <a:rPr lang="ko-KR" altLang="en-US" sz="1200" kern="0" spc="10" dirty="0">
                <a:solidFill>
                  <a:srgbClr val="000000"/>
                </a:solidFill>
                <a:latin typeface="+mn-ea"/>
                <a:ea typeface="+mn-ea"/>
              </a:rPr>
              <a:t>이정연 교수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  <a:ea typeface="+mn-ea"/>
              </a:rPr>
              <a:t>]</a:t>
            </a:r>
            <a:endParaRPr lang="ko-KR" altLang="en-US" sz="1200" kern="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7220" y="3489158"/>
            <a:ext cx="958376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kern="0" spc="20" dirty="0">
                <a:solidFill>
                  <a:srgbClr val="000000"/>
                </a:solidFill>
                <a:latin typeface="+mn-ea"/>
              </a:rPr>
              <a:t>약교협에서는 실습장에서 </a:t>
            </a:r>
            <a:r>
              <a:rPr lang="ko-KR" altLang="en-US" sz="1200" kern="0" spc="40" dirty="0">
                <a:solidFill>
                  <a:srgbClr val="000000"/>
                </a:solidFill>
                <a:latin typeface="+mn-ea"/>
              </a:rPr>
              <a:t>실습</a:t>
            </a:r>
            <a:r>
              <a:rPr lang="ko-KR" altLang="en-US" sz="1200" kern="0" spc="20" dirty="0">
                <a:solidFill>
                  <a:srgbClr val="000000"/>
                </a:solidFill>
                <a:latin typeface="+mn-ea"/>
              </a:rPr>
              <a:t>생에게 금전적인 부분을 제공해서는 안된다는 조항을 강조하고 있습니다</a:t>
            </a:r>
            <a:r>
              <a:rPr lang="en-US" altLang="ko-KR" sz="1200" kern="0" spc="2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1200" kern="0" spc="20" dirty="0">
                <a:solidFill>
                  <a:srgbClr val="000000"/>
                </a:solidFill>
                <a:latin typeface="+mn-ea"/>
              </a:rPr>
              <a:t>또한</a:t>
            </a:r>
            <a:r>
              <a:rPr lang="en-US" altLang="ko-KR" sz="1200" kern="0" spc="2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200" kern="0" spc="20" dirty="0">
                <a:solidFill>
                  <a:srgbClr val="000000"/>
                </a:solidFill>
                <a:latin typeface="+mn-ea"/>
              </a:rPr>
              <a:t>실습장의 구내식당이나 </a:t>
            </a:r>
            <a:r>
              <a:rPr lang="ko-KR" altLang="en-US" sz="1200" kern="0" spc="-20" dirty="0">
                <a:solidFill>
                  <a:srgbClr val="000000"/>
                </a:solidFill>
                <a:latin typeface="+mn-ea"/>
              </a:rPr>
              <a:t>식권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을 사용하는 것은 학생들의 선택이나</a:t>
            </a: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가격이나 식권 부여 여부에 관한 내용을 논하는 것은 삼가하기 바랍니다</a:t>
            </a: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.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그동안 일부 병원과 제약사에서는 점심을 제공하기도 했으나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다른 실습장의 경우 점심을 제공하지 않는다 하여 이것이 문제되지 않음을 숙지하기 바랍니다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001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4100" dirty="0" smtClean="0"/>
              <a:t>7. </a:t>
            </a:r>
            <a:r>
              <a:rPr lang="en-US" altLang="ko-KR" sz="4100" dirty="0"/>
              <a:t>Q&amp;A</a:t>
            </a:r>
            <a:endParaRPr lang="ko-KR" altLang="en-US" sz="4100" dirty="0"/>
          </a:p>
        </p:txBody>
      </p:sp>
    </p:spTree>
    <p:extLst>
      <p:ext uri="{BB962C8B-B14F-4D97-AF65-F5344CB8AC3E}">
        <p14:creationId xmlns:p14="http://schemas.microsoft.com/office/powerpoint/2010/main" val="295114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515529" y="1849702"/>
            <a:ext cx="9145068" cy="4551097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실무실습교육 </a:t>
            </a:r>
            <a:r>
              <a:rPr lang="ko-KR" altLang="en-US" dirty="0"/>
              <a:t>개요</a:t>
            </a:r>
            <a:br>
              <a:rPr lang="ko-KR" altLang="en-US" dirty="0"/>
            </a:br>
            <a:r>
              <a:rPr lang="en-US" altLang="ko-KR" dirty="0" smtClean="0"/>
              <a:t>2. </a:t>
            </a:r>
            <a:r>
              <a:rPr lang="ko-KR" altLang="en-US" dirty="0" smtClean="0"/>
              <a:t>필수실무실습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dirty="0" smtClean="0"/>
              <a:t>3. </a:t>
            </a:r>
            <a:r>
              <a:rPr lang="ko-KR" altLang="en-US" dirty="0" smtClean="0"/>
              <a:t>심화실무실습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dirty="0" smtClean="0"/>
              <a:t>4. </a:t>
            </a:r>
            <a:r>
              <a:rPr lang="ko-KR" altLang="en-US" dirty="0" err="1" smtClean="0"/>
              <a:t>성적평가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5. </a:t>
            </a:r>
            <a:r>
              <a:rPr lang="ko-KR" altLang="en-US" dirty="0" smtClean="0"/>
              <a:t>신청방법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dirty="0" smtClean="0"/>
              <a:t>6. </a:t>
            </a:r>
            <a:r>
              <a:rPr lang="ko-KR" altLang="en-US" dirty="0" smtClean="0"/>
              <a:t>중요 </a:t>
            </a:r>
            <a:r>
              <a:rPr lang="ko-KR" altLang="en-US" dirty="0"/>
              <a:t>유의사항</a:t>
            </a:r>
            <a:br>
              <a:rPr lang="ko-KR" altLang="en-US" dirty="0"/>
            </a:br>
            <a:r>
              <a:rPr lang="en-US" altLang="ko-KR" dirty="0" smtClean="0"/>
              <a:t>7. Q&amp;A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986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실무실습교육 개요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제목 3"/>
          <p:cNvSpPr txBox="1">
            <a:spLocks/>
          </p:cNvSpPr>
          <p:nvPr/>
        </p:nvSpPr>
        <p:spPr>
          <a:xfrm>
            <a:off x="615983" y="4175681"/>
            <a:ext cx="9003323" cy="20076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10000"/>
          </a:bodyPr>
          <a:lstStyle>
            <a:lvl1pPr algn="l" defTabSz="914400" rtl="0" eaLnBrk="1" latinLnBrk="1" hangingPunct="1">
              <a:lnSpc>
                <a:spcPct val="150000"/>
              </a:lnSpc>
              <a:spcBef>
                <a:spcPct val="0"/>
              </a:spcBef>
              <a:buNone/>
              <a:defRPr sz="4500" kern="1200">
                <a:solidFill>
                  <a:srgbClr val="00462A"/>
                </a:solidFill>
                <a:latin typeface="이화체" panose="02000300000000000000" pitchFamily="2" charset="-127"/>
                <a:ea typeface="이화체" panose="02000300000000000000" pitchFamily="2" charset="-127"/>
                <a:cs typeface="+mj-cs"/>
              </a:defRPr>
            </a:lvl1pPr>
          </a:lstStyle>
          <a:p>
            <a:pPr algn="ctr"/>
            <a:r>
              <a:rPr lang="ko-KR" altLang="en-US" sz="2800" dirty="0"/>
              <a:t>이론적으로 배운 전공 지식을 바탕으로 병원</a:t>
            </a:r>
            <a:r>
              <a:rPr lang="en-US" altLang="ko-KR" sz="2800" dirty="0"/>
              <a:t>/</a:t>
            </a:r>
            <a:r>
              <a:rPr lang="ko-KR" altLang="en-US" sz="2800" dirty="0" err="1"/>
              <a:t>지역약국</a:t>
            </a:r>
            <a:r>
              <a:rPr lang="en-US" altLang="ko-KR" sz="2800" dirty="0"/>
              <a:t>/</a:t>
            </a:r>
            <a:r>
              <a:rPr lang="ko-KR" altLang="en-US" sz="2800" dirty="0"/>
              <a:t>제약회사</a:t>
            </a:r>
            <a:r>
              <a:rPr lang="en-US" altLang="ko-KR" sz="2800" dirty="0"/>
              <a:t>/</a:t>
            </a:r>
            <a:r>
              <a:rPr lang="ko-KR" altLang="en-US" sz="2800" dirty="0" err="1"/>
              <a:t>약무행정</a:t>
            </a:r>
            <a:r>
              <a:rPr lang="en-US" altLang="ko-KR" sz="2800" dirty="0"/>
              <a:t>/</a:t>
            </a:r>
            <a:r>
              <a:rPr lang="ko-KR" altLang="en-US" sz="2800" dirty="0" err="1"/>
              <a:t>약학연구</a:t>
            </a:r>
            <a:r>
              <a:rPr lang="ko-KR" altLang="en-US" sz="2800" dirty="0"/>
              <a:t> 등 다양한 의료현장에서 실제 약사 직무를 수행하고 </a:t>
            </a:r>
            <a:br>
              <a:rPr lang="ko-KR" altLang="en-US" sz="2800" dirty="0"/>
            </a:br>
            <a:r>
              <a:rPr lang="ko-KR" altLang="en-US" sz="2800" dirty="0"/>
              <a:t>미래 전문 약사로서 필요한 지식</a:t>
            </a:r>
            <a:r>
              <a:rPr lang="en-US" altLang="ko-KR" sz="2800" dirty="0"/>
              <a:t>, </a:t>
            </a:r>
            <a:r>
              <a:rPr lang="ko-KR" altLang="en-US" sz="2800" dirty="0"/>
              <a:t>기술 및 태도를 실습하고 경험하는 과정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205605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</a:t>
            </a:r>
            <a:r>
              <a:rPr lang="ko-KR" altLang="en-US" dirty="0"/>
              <a:t>학년 교과과정</a:t>
            </a: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639117"/>
              </p:ext>
            </p:extLst>
          </p:nvPr>
        </p:nvGraphicFramePr>
        <p:xfrm>
          <a:off x="1367081" y="1702477"/>
          <a:ext cx="9040842" cy="4145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706">
                  <a:extLst>
                    <a:ext uri="{9D8B030D-6E8A-4147-A177-3AD203B41FA5}">
                      <a16:colId xmlns:a16="http://schemas.microsoft.com/office/drawing/2014/main" val="2762980138"/>
                    </a:ext>
                  </a:extLst>
                </a:gridCol>
                <a:gridCol w="1997516">
                  <a:extLst>
                    <a:ext uri="{9D8B030D-6E8A-4147-A177-3AD203B41FA5}">
                      <a16:colId xmlns:a16="http://schemas.microsoft.com/office/drawing/2014/main" val="4257386564"/>
                    </a:ext>
                  </a:extLst>
                </a:gridCol>
                <a:gridCol w="908568">
                  <a:extLst>
                    <a:ext uri="{9D8B030D-6E8A-4147-A177-3AD203B41FA5}">
                      <a16:colId xmlns:a16="http://schemas.microsoft.com/office/drawing/2014/main" val="3232153706"/>
                    </a:ext>
                  </a:extLst>
                </a:gridCol>
                <a:gridCol w="1034556">
                  <a:extLst>
                    <a:ext uri="{9D8B030D-6E8A-4147-A177-3AD203B41FA5}">
                      <a16:colId xmlns:a16="http://schemas.microsoft.com/office/drawing/2014/main" val="1528622118"/>
                    </a:ext>
                  </a:extLst>
                </a:gridCol>
                <a:gridCol w="1947795">
                  <a:extLst>
                    <a:ext uri="{9D8B030D-6E8A-4147-A177-3AD203B41FA5}">
                      <a16:colId xmlns:a16="http://schemas.microsoft.com/office/drawing/2014/main" val="1964076031"/>
                    </a:ext>
                  </a:extLst>
                </a:gridCol>
                <a:gridCol w="1041009">
                  <a:extLst>
                    <a:ext uri="{9D8B030D-6E8A-4147-A177-3AD203B41FA5}">
                      <a16:colId xmlns:a16="http://schemas.microsoft.com/office/drawing/2014/main" val="2308192796"/>
                    </a:ext>
                  </a:extLst>
                </a:gridCol>
                <a:gridCol w="1062692">
                  <a:extLst>
                    <a:ext uri="{9D8B030D-6E8A-4147-A177-3AD203B41FA5}">
                      <a16:colId xmlns:a16="http://schemas.microsoft.com/office/drawing/2014/main" val="913109438"/>
                    </a:ext>
                  </a:extLst>
                </a:gridCol>
              </a:tblGrid>
              <a:tr h="57128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900" b="1" dirty="0" smtClean="0"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</a:t>
                      </a:r>
                      <a:r>
                        <a:rPr lang="ko-KR" altLang="en-US" sz="1900" b="1" dirty="0" smtClean="0"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학기</a:t>
                      </a:r>
                      <a:endParaRPr lang="ko-KR" altLang="en-US" sz="1900" b="1" dirty="0"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T="48739" marB="48739" anchor="ctr"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900" dirty="0">
                        <a:latin typeface="이화체" pitchFamily="2" charset="-127"/>
                        <a:ea typeface="이화체" pitchFamily="2" charset="-127"/>
                      </a:endParaRPr>
                    </a:p>
                  </a:txBody>
                  <a:tcPr marT="48739" marB="48739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900" dirty="0">
                        <a:latin typeface="이화체" pitchFamily="2" charset="-127"/>
                        <a:ea typeface="이화체" pitchFamily="2" charset="-127"/>
                      </a:endParaRPr>
                    </a:p>
                  </a:txBody>
                  <a:tcPr marT="48739" marB="48739"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900" b="1" dirty="0" smtClean="0"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2</a:t>
                      </a:r>
                      <a:r>
                        <a:rPr lang="ko-KR" altLang="en-US" sz="1900" b="1" dirty="0" smtClean="0"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학기</a:t>
                      </a:r>
                      <a:endParaRPr lang="ko-KR" altLang="en-US" sz="1900" b="1" dirty="0"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T="48739" marB="48739" anchor="ctr"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900" dirty="0">
                        <a:latin typeface="이화체" pitchFamily="2" charset="-127"/>
                        <a:ea typeface="이화체" pitchFamily="2" charset="-127"/>
                      </a:endParaRPr>
                    </a:p>
                  </a:txBody>
                  <a:tcPr marT="48739" marB="48739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900" dirty="0">
                        <a:latin typeface="이화체" pitchFamily="2" charset="-127"/>
                        <a:ea typeface="이화체" pitchFamily="2" charset="-127"/>
                      </a:endParaRPr>
                    </a:p>
                  </a:txBody>
                  <a:tcPr marT="48739" marB="48739"/>
                </a:tc>
                <a:extLst>
                  <a:ext uri="{0D108BD9-81ED-4DB2-BD59-A6C34878D82A}">
                    <a16:rowId xmlns:a16="http://schemas.microsoft.com/office/drawing/2014/main" val="1316886527"/>
                  </a:ext>
                </a:extLst>
              </a:tr>
              <a:tr h="57128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900" dirty="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교과목명</a:t>
                      </a:r>
                      <a:endParaRPr lang="ko-KR" altLang="en-US" sz="19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8739" marB="4873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시간</a:t>
                      </a:r>
                      <a:endParaRPr lang="ko-KR" altLang="en-US" sz="19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8739" marB="4873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학점</a:t>
                      </a:r>
                      <a:endParaRPr lang="ko-KR" altLang="en-US" sz="19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8739" marB="4873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dirty="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교과목명</a:t>
                      </a:r>
                      <a:endParaRPr lang="ko-KR" altLang="en-US" sz="19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8739" marB="4873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시간</a:t>
                      </a:r>
                      <a:endParaRPr lang="ko-KR" altLang="en-US" sz="19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8739" marB="4873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학점</a:t>
                      </a:r>
                      <a:endParaRPr lang="ko-KR" altLang="en-US" sz="19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8739" marB="4873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554195"/>
                  </a:ext>
                </a:extLst>
              </a:tr>
              <a:tr h="600199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전공필수</a:t>
                      </a:r>
                      <a:endParaRPr lang="ko-KR" altLang="en-US" sz="17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8739" marB="4873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지역약국 실무실습</a:t>
                      </a:r>
                      <a:endParaRPr lang="ko-KR" altLang="en-US" sz="17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8739" marB="4873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200</a:t>
                      </a:r>
                      <a:endParaRPr lang="ko-KR" altLang="en-US" sz="17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8739" marB="4873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7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8739" marB="4873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심화실습 및 연구</a:t>
                      </a:r>
                      <a:r>
                        <a:rPr lang="en-US" altLang="ko-KR" sz="17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Ⅰ</a:t>
                      </a:r>
                      <a:endParaRPr lang="ko-KR" altLang="en-US" sz="17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8739" marB="4873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200</a:t>
                      </a:r>
                      <a:endParaRPr lang="ko-KR" altLang="en-US" sz="17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8739" marB="4873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7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8739" marB="4873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95843"/>
                  </a:ext>
                </a:extLst>
              </a:tr>
              <a:tr h="600199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의료기관</a:t>
                      </a:r>
                      <a:endParaRPr lang="en-US" altLang="ko-KR" sz="17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/>
                      <a:r>
                        <a:rPr lang="ko-KR" altLang="en-US" sz="17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실무 실습</a:t>
                      </a:r>
                      <a:r>
                        <a:rPr lang="en-US" altLang="ko-KR" sz="17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I</a:t>
                      </a:r>
                      <a:endParaRPr lang="ko-KR" altLang="en-US" sz="17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8739" marB="4873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200</a:t>
                      </a:r>
                      <a:endParaRPr lang="ko-KR" altLang="en-US" sz="17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8739" marB="4873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7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8739" marB="4873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심화실습 및 연구</a:t>
                      </a:r>
                      <a:r>
                        <a:rPr lang="en-US" altLang="ko-KR" sz="17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II</a:t>
                      </a:r>
                      <a:endParaRPr lang="ko-KR" altLang="en-US" sz="17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8739" marB="4873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200</a:t>
                      </a:r>
                      <a:endParaRPr lang="ko-KR" altLang="en-US" sz="17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8739" marB="4873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7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8739" marB="4873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868435"/>
                  </a:ext>
                </a:extLst>
              </a:tr>
              <a:tr h="60019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700" dirty="0">
                        <a:latin typeface="이화체" pitchFamily="2" charset="-127"/>
                        <a:ea typeface="이화체" pitchFamily="2" charset="-127"/>
                      </a:endParaRPr>
                    </a:p>
                  </a:txBody>
                  <a:tcPr marT="48739" marB="48739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의료기관 실무실습</a:t>
                      </a:r>
                      <a:r>
                        <a:rPr lang="en-US" altLang="ko-KR" sz="17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II</a:t>
                      </a:r>
                    </a:p>
                  </a:txBody>
                  <a:tcPr marT="48739" marB="4873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200</a:t>
                      </a:r>
                      <a:endParaRPr lang="ko-KR" altLang="en-US" sz="17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8739" marB="4873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7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8739" marB="4873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심화실습 및 연구</a:t>
                      </a:r>
                      <a:r>
                        <a:rPr lang="en-US" altLang="ko-KR" sz="17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III</a:t>
                      </a:r>
                      <a:endParaRPr lang="ko-KR" altLang="en-US" sz="17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8739" marB="4873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200</a:t>
                      </a:r>
                      <a:endParaRPr lang="ko-KR" altLang="en-US" sz="17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8739" marB="4873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7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8739" marB="4873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369827"/>
                  </a:ext>
                </a:extLst>
              </a:tr>
              <a:tr h="60019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700" dirty="0">
                        <a:latin typeface="이화체" pitchFamily="2" charset="-127"/>
                        <a:ea typeface="이화체" pitchFamily="2" charset="-127"/>
                      </a:endParaRPr>
                    </a:p>
                  </a:txBody>
                  <a:tcPr marT="48739" marB="48739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제약및의약품</a:t>
                      </a:r>
                      <a:endParaRPr lang="en-US" altLang="ko-KR" sz="17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/>
                      <a:r>
                        <a:rPr lang="ko-KR" altLang="en-US" sz="17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행정실무실습</a:t>
                      </a:r>
                      <a:endParaRPr lang="ko-KR" altLang="en-US" sz="17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8739" marB="4873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140</a:t>
                      </a:r>
                      <a:endParaRPr lang="ko-KR" altLang="en-US" sz="17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8739" marB="4873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2.5</a:t>
                      </a:r>
                    </a:p>
                    <a:p>
                      <a:pPr algn="ctr" latinLnBrk="1"/>
                      <a:r>
                        <a:rPr lang="en-US" altLang="ko-KR" sz="13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(1.0+1.5)</a:t>
                      </a:r>
                      <a:endParaRPr lang="ko-KR" altLang="en-US" sz="13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8739" marB="4873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8739" marB="4873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8739" marB="4873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8739" marB="4873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214964"/>
                  </a:ext>
                </a:extLst>
              </a:tr>
              <a:tr h="571280">
                <a:tc>
                  <a:txBody>
                    <a:bodyPr/>
                    <a:lstStyle/>
                    <a:p>
                      <a:pPr algn="ctr" latinLnBrk="1"/>
                      <a:endParaRPr lang="ko-KR" altLang="en-US" sz="17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8739" marB="4873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7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8739" marB="4873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13.5</a:t>
                      </a:r>
                      <a:endParaRPr lang="ko-KR" altLang="en-US" sz="17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8739" marB="4873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7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8739" marB="4873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7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8739" marB="4873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7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8739" marB="4873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374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71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/>
              <a:t> </a:t>
            </a:r>
            <a:r>
              <a:rPr lang="ko-KR" altLang="en-US" dirty="0"/>
              <a:t>유형별 실무실습 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627848"/>
              </p:ext>
            </p:extLst>
          </p:nvPr>
        </p:nvGraphicFramePr>
        <p:xfrm>
          <a:off x="1758752" y="1564994"/>
          <a:ext cx="8604448" cy="4627259"/>
        </p:xfrm>
        <a:graphic>
          <a:graphicData uri="http://schemas.openxmlformats.org/drawingml/2006/table">
            <a:tbl>
              <a:tblPr firstRow="1" firstCol="1" bandRow="1"/>
              <a:tblGrid>
                <a:gridCol w="592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979">
                  <a:extLst>
                    <a:ext uri="{9D8B030D-6E8A-4147-A177-3AD203B41FA5}">
                      <a16:colId xmlns:a16="http://schemas.microsoft.com/office/drawing/2014/main" val="2724288504"/>
                    </a:ext>
                  </a:extLst>
                </a:gridCol>
                <a:gridCol w="1136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3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50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58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6232"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sz="1600" b="1" kern="0" dirty="0">
                          <a:solidFill>
                            <a:schemeClr val="bg1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굴림"/>
                        </a:rPr>
                        <a:t>유형</a:t>
                      </a:r>
                      <a:endParaRPr lang="ko-KR" sz="1600" b="1" kern="100" dirty="0">
                        <a:solidFill>
                          <a:schemeClr val="bg1"/>
                        </a:solidFill>
                        <a:effectLst/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sz="1600" b="1" kern="0" dirty="0" smtClean="0">
                          <a:solidFill>
                            <a:schemeClr val="bg1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굴림"/>
                        </a:rPr>
                        <a:t>교과목</a:t>
                      </a:r>
                      <a:r>
                        <a:rPr lang="en-US" altLang="ko-KR" sz="1600" b="1" kern="0" dirty="0" smtClean="0">
                          <a:solidFill>
                            <a:schemeClr val="bg1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굴림"/>
                        </a:rPr>
                        <a:t> </a:t>
                      </a:r>
                      <a:r>
                        <a:rPr lang="ko-KR" sz="1600" b="1" kern="0" dirty="0" smtClean="0">
                          <a:solidFill>
                            <a:schemeClr val="bg1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굴림"/>
                        </a:rPr>
                        <a:t>명</a:t>
                      </a:r>
                      <a:endParaRPr lang="ko-KR" sz="1600" b="1" kern="100" dirty="0">
                        <a:solidFill>
                          <a:schemeClr val="bg1"/>
                        </a:solidFill>
                        <a:effectLst/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sz="1600" b="1" kern="0" dirty="0">
                          <a:solidFill>
                            <a:schemeClr val="bg1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굴림"/>
                        </a:rPr>
                        <a:t>이수시간</a:t>
                      </a:r>
                      <a:endParaRPr lang="ko-KR" sz="1600" b="1" kern="100" dirty="0">
                        <a:solidFill>
                          <a:schemeClr val="bg1"/>
                        </a:solidFill>
                        <a:effectLst/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Times New Roman"/>
                      </a:endParaRPr>
                    </a:p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bg1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굴림"/>
                        </a:rPr>
                        <a:t>(</a:t>
                      </a:r>
                      <a:r>
                        <a:rPr lang="en-US" sz="1600" b="1" kern="0" dirty="0" smtClean="0">
                          <a:solidFill>
                            <a:schemeClr val="bg1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굴림"/>
                        </a:rPr>
                        <a:t>1400</a:t>
                      </a:r>
                      <a:r>
                        <a:rPr lang="ko-KR" sz="1600" b="1" kern="0" dirty="0">
                          <a:solidFill>
                            <a:schemeClr val="bg1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굴림"/>
                        </a:rPr>
                        <a:t>시간</a:t>
                      </a:r>
                      <a:r>
                        <a:rPr lang="en-US" sz="1600" b="1" kern="0" dirty="0">
                          <a:solidFill>
                            <a:schemeClr val="bg1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굴림"/>
                        </a:rPr>
                        <a:t>)</a:t>
                      </a:r>
                      <a:endParaRPr lang="ko-KR" sz="1600" b="1" kern="100" dirty="0">
                        <a:solidFill>
                          <a:schemeClr val="bg1"/>
                        </a:solidFill>
                        <a:effectLst/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sz="1600" b="1" kern="0" dirty="0" smtClean="0">
                          <a:solidFill>
                            <a:schemeClr val="bg1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굴림"/>
                        </a:rPr>
                        <a:t>학점</a:t>
                      </a:r>
                      <a:r>
                        <a:rPr lang="en-US" altLang="ko-KR" sz="1600" b="1" kern="0" dirty="0" smtClean="0">
                          <a:solidFill>
                            <a:schemeClr val="bg1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굴림"/>
                        </a:rPr>
                        <a:t> </a:t>
                      </a:r>
                      <a:r>
                        <a:rPr lang="ko-KR" sz="1600" b="1" kern="0" dirty="0" smtClean="0">
                          <a:solidFill>
                            <a:schemeClr val="bg1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굴림"/>
                        </a:rPr>
                        <a:t>수</a:t>
                      </a:r>
                      <a:endParaRPr lang="ko-KR" sz="1600" b="1" kern="100" dirty="0">
                        <a:solidFill>
                          <a:schemeClr val="bg1"/>
                        </a:solidFill>
                        <a:effectLst/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Times New Roman"/>
                      </a:endParaRPr>
                    </a:p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bg1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굴림"/>
                        </a:rPr>
                        <a:t>(</a:t>
                      </a:r>
                      <a:r>
                        <a:rPr lang="ko-KR" sz="1600" b="1" kern="0" dirty="0">
                          <a:solidFill>
                            <a:schemeClr val="bg1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굴림"/>
                        </a:rPr>
                        <a:t>총</a:t>
                      </a:r>
                      <a:r>
                        <a:rPr lang="en-US" sz="1600" b="1" kern="0" dirty="0">
                          <a:solidFill>
                            <a:schemeClr val="bg1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굴림"/>
                        </a:rPr>
                        <a:t>30</a:t>
                      </a:r>
                      <a:r>
                        <a:rPr lang="ko-KR" sz="1600" b="1" kern="0" dirty="0">
                          <a:solidFill>
                            <a:schemeClr val="bg1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굴림"/>
                        </a:rPr>
                        <a:t>학점내외</a:t>
                      </a:r>
                      <a:r>
                        <a:rPr lang="en-US" sz="1600" b="1" kern="0" dirty="0">
                          <a:solidFill>
                            <a:schemeClr val="bg1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굴림"/>
                        </a:rPr>
                        <a:t>)</a:t>
                      </a:r>
                      <a:endParaRPr lang="ko-KR" sz="1600" b="1" kern="100" dirty="0">
                        <a:solidFill>
                          <a:schemeClr val="bg1"/>
                        </a:solidFill>
                        <a:effectLst/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sz="1600" b="1" kern="0" dirty="0">
                          <a:solidFill>
                            <a:schemeClr val="bg1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굴림"/>
                        </a:rPr>
                        <a:t>이수방법</a:t>
                      </a:r>
                      <a:endParaRPr lang="ko-KR" sz="1600" b="1" kern="100" dirty="0">
                        <a:solidFill>
                          <a:schemeClr val="bg1"/>
                        </a:solidFill>
                        <a:effectLst/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sz="1600" b="1" kern="0" dirty="0">
                          <a:solidFill>
                            <a:schemeClr val="bg1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굴림"/>
                        </a:rPr>
                        <a:t>이수시기</a:t>
                      </a:r>
                      <a:endParaRPr lang="ko-KR" sz="1600" b="1" kern="100" dirty="0">
                        <a:solidFill>
                          <a:schemeClr val="bg1"/>
                        </a:solidFill>
                        <a:effectLst/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666"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sz="1400" b="0" kern="0" dirty="0" err="1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기초약무</a:t>
                      </a: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sz="1400" b="0" kern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실습</a:t>
                      </a: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400" b="0" kern="0" dirty="0" err="1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약학실습</a:t>
                      </a:r>
                      <a:r>
                        <a:rPr lang="ko-KR" altLang="en-US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 </a:t>
                      </a:r>
                      <a:r>
                        <a:rPr lang="en-US" alt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VI</a:t>
                      </a: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48 </a:t>
                      </a:r>
                      <a:r>
                        <a:rPr lang="ko-KR" altLang="en-US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시간 </a:t>
                      </a:r>
                      <a:endParaRPr lang="en-US" altLang="ko-KR" sz="1400" b="0" kern="0" dirty="0" smtClean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굴림"/>
                      </a:endParaRPr>
                    </a:p>
                  </a:txBody>
                  <a:tcPr marL="9526" marR="9526" marT="9523" marB="9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400" b="0" kern="10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/>
                        </a:rPr>
                        <a:t>1.5</a:t>
                      </a: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400" b="0" kern="0" dirty="0" err="1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교내실습</a:t>
                      </a: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2022</a:t>
                      </a:r>
                      <a:r>
                        <a:rPr lang="ko-KR" altLang="en-US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학년도</a:t>
                      </a:r>
                      <a:endParaRPr lang="en-US" altLang="ko-KR" sz="1400" b="0" kern="0" dirty="0" smtClean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굴림"/>
                      </a:endParaRPr>
                    </a:p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5</a:t>
                      </a:r>
                      <a:r>
                        <a:rPr 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학년</a:t>
                      </a:r>
                      <a:r>
                        <a:rPr lang="en-US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1, 2</a:t>
                      </a:r>
                      <a:r>
                        <a:rPr 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학기</a:t>
                      </a: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02">
                <a:tc rowSpan="2" gridSpan="2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실무</a:t>
                      </a:r>
                      <a:r>
                        <a:rPr lang="ko-KR" altLang="en-US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형 </a:t>
                      </a:r>
                      <a:r>
                        <a:rPr 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강의</a:t>
                      </a:r>
                      <a:endParaRPr lang="en-US" altLang="ko-KR" sz="1400" b="0" kern="0" dirty="0" smtClean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굴림"/>
                      </a:endParaRPr>
                    </a:p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/>
                        </a:rPr>
                        <a:t>(</a:t>
                      </a:r>
                      <a:r>
                        <a:rPr lang="ko-KR" altLang="en-US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/>
                        </a:rPr>
                        <a:t>부트캠프</a:t>
                      </a:r>
                      <a:r>
                        <a:rPr lang="en-US" alt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/>
                        </a:rPr>
                        <a:t>)</a:t>
                      </a: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sz="1400" b="0" kern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제약실무개론</a:t>
                      </a: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 </a:t>
                      </a:r>
                      <a:r>
                        <a:rPr lang="en-US" alt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4</a:t>
                      </a:r>
                      <a:r>
                        <a:rPr lang="en-US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0</a:t>
                      </a:r>
                      <a:r>
                        <a:rPr 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시간</a:t>
                      </a:r>
                      <a:r>
                        <a:rPr lang="en-US" alt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(1</a:t>
                      </a:r>
                      <a:r>
                        <a:rPr lang="ko-KR" altLang="en-US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주</a:t>
                      </a:r>
                      <a:r>
                        <a:rPr lang="en-US" alt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)</a:t>
                      </a: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400" b="0" kern="10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/>
                        </a:rPr>
                        <a:t>1.0*</a:t>
                      </a: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400" b="0" kern="10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/>
                        </a:rPr>
                        <a:t>강의</a:t>
                      </a:r>
                      <a:r>
                        <a:rPr lang="en-US" altLang="ko-KR" sz="1400" b="0" kern="10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/>
                        </a:rPr>
                        <a:t>(</a:t>
                      </a:r>
                      <a:r>
                        <a:rPr lang="ko-KR" altLang="en-US" sz="1400" b="0" kern="10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/>
                        </a:rPr>
                        <a:t>온라인</a:t>
                      </a:r>
                      <a:r>
                        <a:rPr lang="en-US" altLang="ko-KR" sz="1400" b="0" kern="10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/>
                        </a:rPr>
                        <a:t>)</a:t>
                      </a: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400" b="0" i="0" u="none" kern="0" dirty="0" err="1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/>
                        </a:rPr>
                        <a:t>추후결정</a:t>
                      </a:r>
                      <a:endParaRPr lang="ko-KR" sz="1400" b="0" i="0" u="none" kern="10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359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400" b="0" kern="100" dirty="0" err="1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/>
                        </a:rPr>
                        <a:t>약무행정</a:t>
                      </a: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sz="1400" b="0" kern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실무개론</a:t>
                      </a: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20</a:t>
                      </a:r>
                      <a:r>
                        <a:rPr 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시간</a:t>
                      </a:r>
                      <a:r>
                        <a:rPr lang="en-US" alt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(0.5</a:t>
                      </a:r>
                      <a:r>
                        <a:rPr lang="ko-KR" altLang="en-US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주</a:t>
                      </a:r>
                      <a:r>
                        <a:rPr lang="en-US" alt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)</a:t>
                      </a: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325">
                <a:tc rowSpan="4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현장</a:t>
                      </a:r>
                      <a:endParaRPr lang="en-US" altLang="ko-KR" sz="1400" b="0" kern="0" dirty="0" smtClean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굴림"/>
                      </a:endParaRPr>
                    </a:p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/>
                        </a:rPr>
                        <a:t>실습</a:t>
                      </a: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400" b="0" kern="10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/>
                        </a:rPr>
                        <a:t>필수</a:t>
                      </a: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sz="1400" b="0" kern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지역약국</a:t>
                      </a:r>
                      <a:endParaRPr lang="en-US" altLang="ko-KR" sz="1400" b="0" kern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굴림"/>
                      </a:endParaRPr>
                    </a:p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400" b="0" kern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실무실습</a:t>
                      </a:r>
                      <a:r>
                        <a:rPr lang="en-US" altLang="ko-KR" sz="1400" b="0" kern="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/>
                        </a:rPr>
                        <a:t> </a:t>
                      </a:r>
                    </a:p>
                  </a:txBody>
                  <a:tcPr marL="9526" marR="9526" marT="9523" marB="9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200</a:t>
                      </a:r>
                      <a:r>
                        <a:rPr lang="ko-KR" sz="1400" b="0" kern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시간</a:t>
                      </a:r>
                      <a:r>
                        <a:rPr lang="en-US" altLang="ko-KR" sz="1400" b="0" kern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(5</a:t>
                      </a:r>
                      <a:r>
                        <a:rPr lang="ko-KR" altLang="en-US" sz="1400" b="0" kern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주</a:t>
                      </a:r>
                      <a:r>
                        <a:rPr lang="en-US" altLang="ko-KR" sz="1400" b="0" kern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)</a:t>
                      </a:r>
                    </a:p>
                  </a:txBody>
                  <a:tcPr marL="9526" marR="9526" marT="9523" marB="9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kern="10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400" b="0" kern="10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/>
                        </a:rPr>
                        <a:t>현장실습</a:t>
                      </a:r>
                      <a:endParaRPr lang="en-US" altLang="ko-KR" sz="1400" b="0" kern="10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400" b="0" kern="10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/>
                        </a:rPr>
                        <a:t>(29</a:t>
                      </a:r>
                      <a:r>
                        <a:rPr lang="ko-KR" altLang="en-US" sz="1400" b="0" kern="10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/>
                        </a:rPr>
                        <a:t>명 완료</a:t>
                      </a:r>
                      <a:r>
                        <a:rPr lang="en-US" altLang="ko-KR" sz="1400" b="0" kern="10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400" b="0" kern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2022.6.23-9.5 </a:t>
                      </a:r>
                      <a:r>
                        <a:rPr lang="ko-KR" altLang="en-US" sz="1400" b="0" kern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또는</a:t>
                      </a:r>
                      <a:r>
                        <a:rPr lang="en-US" altLang="ko-KR" sz="1400" b="0" kern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 </a:t>
                      </a:r>
                      <a:endParaRPr lang="en-US" altLang="ko-KR" sz="1400" b="0" kern="10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2022.12</a:t>
                      </a:r>
                      <a:r>
                        <a:rPr lang="ko-KR" altLang="en-US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월</a:t>
                      </a:r>
                      <a:r>
                        <a:rPr lang="en-US" alt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-2023.6</a:t>
                      </a:r>
                      <a:r>
                        <a:rPr lang="ko-KR" altLang="en-US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월</a:t>
                      </a:r>
                      <a:endParaRPr lang="en-US" altLang="ko-KR" sz="1400" b="0" kern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굴림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566">
                <a:tc vMerge="1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/>
                        </a:rPr>
                        <a:t>의료기관 실무실습 </a:t>
                      </a:r>
                      <a:r>
                        <a:rPr lang="en-US" altLang="ko-KR" sz="1400" b="0" kern="100" baseline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/>
                        </a:rPr>
                        <a:t>I, II</a:t>
                      </a: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kern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/>
                        </a:rPr>
                        <a:t>400</a:t>
                      </a:r>
                      <a:r>
                        <a:rPr lang="ko-KR" altLang="en-US" sz="1400" b="0" kern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/>
                        </a:rPr>
                        <a:t>시간</a:t>
                      </a:r>
                      <a:r>
                        <a:rPr lang="en-US" altLang="ko-KR" sz="1400" b="0" kern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/>
                        </a:rPr>
                        <a:t>(10</a:t>
                      </a:r>
                      <a:r>
                        <a:rPr lang="ko-KR" altLang="en-US" sz="1400" b="0" kern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/>
                        </a:rPr>
                        <a:t>주</a:t>
                      </a:r>
                      <a:r>
                        <a:rPr lang="en-US" altLang="ko-KR" sz="1400" b="0" kern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/>
                        </a:rPr>
                        <a:t>)</a:t>
                      </a:r>
                      <a:endParaRPr lang="ko-KR" altLang="ko-KR" sz="1400" b="0" kern="10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kern="10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/>
                        </a:rPr>
                        <a:t>8</a:t>
                      </a:r>
                      <a:endParaRPr lang="ko-KR" altLang="en-US" sz="1400" b="0" kern="10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0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/>
                        </a:rPr>
                        <a:t>현장실습</a:t>
                      </a:r>
                      <a:endParaRPr lang="en-US" altLang="ko-KR" sz="1400" b="0" kern="10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kern="10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/>
                        </a:rPr>
                        <a:t>(16</a:t>
                      </a:r>
                      <a:r>
                        <a:rPr lang="ko-KR" altLang="en-US" sz="1400" b="0" kern="10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/>
                        </a:rPr>
                        <a:t>명 완료</a:t>
                      </a:r>
                      <a:r>
                        <a:rPr lang="en-US" altLang="ko-KR" sz="1400" b="0" kern="10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400" b="0" kern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2022.6.23-9.5 </a:t>
                      </a:r>
                      <a:r>
                        <a:rPr lang="ko-KR" altLang="en-US" sz="1400" b="0" kern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또는</a:t>
                      </a:r>
                      <a:r>
                        <a:rPr lang="en-US" altLang="ko-KR" sz="1400" b="0" kern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 </a:t>
                      </a:r>
                      <a:endParaRPr lang="en-US" altLang="ko-KR" sz="1400" b="0" kern="10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2022.12</a:t>
                      </a:r>
                      <a:r>
                        <a:rPr lang="ko-KR" altLang="en-US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월</a:t>
                      </a:r>
                      <a:r>
                        <a:rPr lang="en-US" alt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-2023.6</a:t>
                      </a:r>
                      <a:r>
                        <a:rPr lang="ko-KR" altLang="en-US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월</a:t>
                      </a:r>
                      <a:endParaRPr lang="en-US" altLang="ko-KR" sz="1400" b="0" kern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굴림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8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400" b="0" kern="10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/>
                        </a:rPr>
                        <a:t>제약회사</a:t>
                      </a: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400" b="0" kern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/>
                        </a:rPr>
                        <a:t>80</a:t>
                      </a:r>
                      <a:r>
                        <a:rPr lang="ko-KR" altLang="en-US" sz="1400" b="0" kern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/>
                        </a:rPr>
                        <a:t>시간</a:t>
                      </a:r>
                      <a:r>
                        <a:rPr lang="en-US" altLang="ko-KR" sz="1400" b="0" kern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/>
                        </a:rPr>
                        <a:t>(2</a:t>
                      </a:r>
                      <a:r>
                        <a:rPr lang="ko-KR" altLang="en-US" sz="1400" b="0" kern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/>
                        </a:rPr>
                        <a:t>주</a:t>
                      </a:r>
                      <a:r>
                        <a:rPr lang="en-US" altLang="ko-KR" sz="1400" b="0" kern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/>
                        </a:rPr>
                        <a:t>)</a:t>
                      </a:r>
                    </a:p>
                  </a:txBody>
                  <a:tcPr marL="9526" marR="9526" marT="9523" marB="9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1.5</a:t>
                      </a:r>
                      <a:r>
                        <a:rPr lang="en-US" altLang="ko-KR" sz="1400" b="0" kern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0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/>
                        </a:rPr>
                        <a:t>현장실습</a:t>
                      </a: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2022.12</a:t>
                      </a:r>
                      <a:r>
                        <a:rPr lang="ko-KR" altLang="en-US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월</a:t>
                      </a:r>
                      <a:r>
                        <a:rPr lang="en-US" alt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-2023.6</a:t>
                      </a:r>
                      <a:r>
                        <a:rPr lang="ko-KR" altLang="en-US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월</a:t>
                      </a:r>
                      <a:endParaRPr lang="en-US" altLang="ko-KR" sz="1400" b="0" kern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굴림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225892"/>
                  </a:ext>
                </a:extLst>
              </a:tr>
              <a:tr h="897707">
                <a:tc vMerge="1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400" b="0" kern="10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/>
                        </a:rPr>
                        <a:t>심화</a:t>
                      </a: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sz="1400" b="0" kern="0" dirty="0" err="1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심화실습</a:t>
                      </a:r>
                      <a:r>
                        <a:rPr lang="en-US" alt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 </a:t>
                      </a:r>
                      <a:r>
                        <a:rPr lang="ko-KR" altLang="en-US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및</a:t>
                      </a: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연구 </a:t>
                      </a:r>
                      <a:r>
                        <a:rPr lang="en-US" alt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I,</a:t>
                      </a:r>
                      <a:r>
                        <a:rPr lang="ko-KR" altLang="en-US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 </a:t>
                      </a:r>
                      <a:r>
                        <a:rPr lang="en-US" alt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II,</a:t>
                      </a:r>
                      <a:r>
                        <a:rPr lang="ko-KR" altLang="en-US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 </a:t>
                      </a:r>
                      <a:r>
                        <a:rPr lang="en-US" alt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III</a:t>
                      </a:r>
                      <a:endParaRPr lang="ko-KR" altLang="ko-KR" sz="1400" b="0" kern="10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의료기관</a:t>
                      </a:r>
                      <a:r>
                        <a:rPr lang="en-US" alt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, </a:t>
                      </a:r>
                      <a:r>
                        <a:rPr lang="ko-KR" altLang="en-US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제약</a:t>
                      </a:r>
                      <a:r>
                        <a:rPr lang="en-US" alt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, </a:t>
                      </a:r>
                      <a:r>
                        <a:rPr lang="ko-KR" altLang="en-US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행정</a:t>
                      </a:r>
                      <a:r>
                        <a:rPr lang="en-US" alt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,</a:t>
                      </a:r>
                      <a:r>
                        <a:rPr lang="ko-KR" altLang="en-US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 </a:t>
                      </a:r>
                      <a:r>
                        <a:rPr lang="ko-KR" alt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연구</a:t>
                      </a:r>
                      <a:r>
                        <a:rPr lang="en-US" alt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 </a:t>
                      </a:r>
                      <a:r>
                        <a:rPr lang="ko-KR" altLang="en-US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중</a:t>
                      </a:r>
                      <a:r>
                        <a:rPr lang="en-US" alt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 </a:t>
                      </a:r>
                      <a:r>
                        <a:rPr lang="ko-KR" altLang="en-US" sz="1400" b="0" kern="0" dirty="0" err="1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택</a:t>
                      </a:r>
                      <a:r>
                        <a:rPr lang="ko-KR" altLang="en-US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 </a:t>
                      </a:r>
                      <a:r>
                        <a:rPr lang="en-US" alt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1</a:t>
                      </a:r>
                      <a:endParaRPr lang="ko-KR" altLang="ko-KR" sz="1400" b="0" kern="100" dirty="0" smtClean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600</a:t>
                      </a:r>
                      <a:r>
                        <a:rPr lang="ko-KR" alt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시간</a:t>
                      </a:r>
                      <a:r>
                        <a:rPr lang="en-US" alt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(15</a:t>
                      </a:r>
                      <a:r>
                        <a:rPr lang="ko-KR" altLang="en-US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주</a:t>
                      </a:r>
                      <a:r>
                        <a:rPr lang="en-US" alt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)</a:t>
                      </a: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12</a:t>
                      </a: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Times New Roman"/>
                        </a:rPr>
                        <a:t>현장실습</a:t>
                      </a: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2023. </a:t>
                      </a:r>
                      <a:r>
                        <a:rPr lang="en-US" alt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7</a:t>
                      </a:r>
                      <a:r>
                        <a:rPr lang="ko-KR" altLang="en-US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월</a:t>
                      </a:r>
                      <a:r>
                        <a:rPr lang="en-US" altLang="ko-KR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-12</a:t>
                      </a:r>
                      <a:r>
                        <a:rPr lang="ko-KR" altLang="en-US" sz="1400" b="0" kern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굴림"/>
                        </a:rPr>
                        <a:t>월</a:t>
                      </a:r>
                      <a:endParaRPr lang="en-US" altLang="ko-KR" sz="1400" b="0" kern="0" dirty="0" smtClean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굴림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57912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06779" y="6192253"/>
            <a:ext cx="1496706" cy="369332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+mn-ea"/>
                <a:ea typeface="+mn-ea"/>
              </a:rPr>
              <a:t>1,388 </a:t>
            </a:r>
            <a:r>
              <a:rPr lang="ko-KR" altLang="en-US" b="1" dirty="0">
                <a:latin typeface="+mn-ea"/>
                <a:ea typeface="+mn-ea"/>
              </a:rPr>
              <a:t>시간</a:t>
            </a:r>
            <a:r>
              <a:rPr lang="en-US" altLang="ko-KR" b="1" dirty="0">
                <a:latin typeface="+mn-ea"/>
                <a:ea typeface="+mn-ea"/>
              </a:rPr>
              <a:t> </a:t>
            </a:r>
            <a:endParaRPr lang="ko-KR" altLang="en-US" b="1" dirty="0">
              <a:latin typeface="+mn-ea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7033" y="6192253"/>
            <a:ext cx="139197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b="1" dirty="0">
                <a:latin typeface="+mn-ea"/>
                <a:ea typeface="+mn-ea"/>
              </a:rPr>
              <a:t>27 </a:t>
            </a:r>
            <a:r>
              <a:rPr lang="ko-KR" altLang="en-US" b="1" dirty="0">
                <a:latin typeface="+mn-ea"/>
                <a:ea typeface="+mn-ea"/>
              </a:rPr>
              <a:t>학점 </a:t>
            </a:r>
            <a:r>
              <a:rPr lang="en-US" altLang="ko-KR" b="1" dirty="0">
                <a:latin typeface="+mn-ea"/>
                <a:ea typeface="+mn-ea"/>
              </a:rPr>
              <a:t> </a:t>
            </a:r>
            <a:endParaRPr lang="ko-KR" altLang="en-US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220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dirty="0"/>
              <a:t>실무실습기관</a:t>
            </a:r>
            <a:endParaRPr lang="en-US" altLang="ko-KR" dirty="0"/>
          </a:p>
        </p:txBody>
      </p:sp>
      <p:graphicFrame>
        <p:nvGraphicFramePr>
          <p:cNvPr id="7" name="다이어그램 6"/>
          <p:cNvGraphicFramePr/>
          <p:nvPr>
            <p:extLst>
              <p:ext uri="{D42A27DB-BD31-4B8C-83A1-F6EECF244321}">
                <p14:modId xmlns:p14="http://schemas.microsoft.com/office/powerpoint/2010/main" val="2841506120"/>
              </p:ext>
            </p:extLst>
          </p:nvPr>
        </p:nvGraphicFramePr>
        <p:xfrm>
          <a:off x="1486226" y="1374002"/>
          <a:ext cx="943304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86226" y="5000281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국내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약 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13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endParaRPr lang="en-US" altLang="ko-KR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병원에서 진행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여름 조기 실습 가능</a:t>
            </a:r>
            <a:endParaRPr lang="en-US" altLang="ko-KR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총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400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시간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(10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2410" y="5000281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약 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16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개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국내</a:t>
            </a:r>
            <a:endParaRPr lang="en-US" altLang="ko-KR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지역약국에서 진행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여름 조기 실습 가능</a:t>
            </a:r>
            <a:endParaRPr lang="en-US" altLang="ko-KR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총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200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시간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(5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5644" y="5000281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부트캠프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총 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60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시간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온라인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제약실무실습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총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80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시간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(2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7812" y="5000281"/>
            <a:ext cx="15121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국내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약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병원에서 진행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총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600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시간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(15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99980" y="5000281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국내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제약사에서</a:t>
            </a:r>
            <a:endParaRPr lang="en-US" altLang="ko-KR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진행</a:t>
            </a:r>
            <a:endParaRPr lang="en-US" altLang="ko-KR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제약사별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 지원</a:t>
            </a:r>
            <a:endParaRPr lang="en-US" altLang="ko-KR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총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600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시간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(15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40140" y="5000280"/>
            <a:ext cx="151216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교내 및 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대학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실험실에서 진행</a:t>
            </a:r>
            <a:endParaRPr lang="en-US" altLang="ko-KR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선지원 가능</a:t>
            </a:r>
            <a:endParaRPr lang="en-US" altLang="ko-KR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(5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학년 겨울방학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中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총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600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시간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(15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65326" y="3444983"/>
            <a:ext cx="1853430" cy="294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병원</a:t>
            </a:r>
            <a:r>
              <a:rPr lang="en-US" altLang="ko-KR" sz="10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제약</a:t>
            </a:r>
            <a:r>
              <a:rPr lang="en-US" altLang="ko-KR" sz="10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연구 中 </a:t>
            </a:r>
            <a:r>
              <a:rPr lang="ko-KR" altLang="en-US" sz="1000" dirty="0" err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택</a:t>
            </a:r>
            <a:r>
              <a:rPr lang="ko-KR" altLang="en-US" sz="10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05013" y="3444983"/>
            <a:ext cx="18534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병원</a:t>
            </a:r>
            <a:r>
              <a:rPr lang="en-US" altLang="ko-KR" sz="10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약국</a:t>
            </a:r>
            <a:r>
              <a:rPr lang="en-US" altLang="ko-KR" sz="10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제약</a:t>
            </a:r>
            <a:r>
              <a:rPr lang="en-US" altLang="ko-KR" sz="10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모두 이수</a:t>
            </a:r>
            <a:endParaRPr lang="en-US" altLang="ko-KR" sz="1000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952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4100" dirty="0"/>
              <a:t>2. </a:t>
            </a:r>
            <a:r>
              <a:rPr lang="ko-KR" altLang="en-US" sz="4100" dirty="0"/>
              <a:t>필수실무실습</a:t>
            </a:r>
          </a:p>
        </p:txBody>
      </p:sp>
      <p:sp>
        <p:nvSpPr>
          <p:cNvPr id="3" name="제목 3"/>
          <p:cNvSpPr txBox="1">
            <a:spLocks/>
          </p:cNvSpPr>
          <p:nvPr/>
        </p:nvSpPr>
        <p:spPr>
          <a:xfrm>
            <a:off x="615984" y="3662334"/>
            <a:ext cx="11014543" cy="20076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1" hangingPunct="1">
              <a:lnSpc>
                <a:spcPct val="150000"/>
              </a:lnSpc>
              <a:spcBef>
                <a:spcPct val="0"/>
              </a:spcBef>
              <a:buNone/>
              <a:defRPr sz="4500" kern="1200">
                <a:solidFill>
                  <a:srgbClr val="00462A"/>
                </a:solidFill>
                <a:latin typeface="이화체" panose="02000300000000000000" pitchFamily="2" charset="-127"/>
                <a:ea typeface="이화체" panose="02000300000000000000" pitchFamily="2" charset="-127"/>
                <a:cs typeface="+mj-cs"/>
              </a:defRPr>
            </a:lvl1pPr>
          </a:lstStyle>
          <a:p>
            <a:pPr algn="ctr"/>
            <a:r>
              <a:rPr lang="en-US" altLang="ko-KR" sz="2800" dirty="0"/>
              <a:t>6</a:t>
            </a:r>
            <a:r>
              <a:rPr lang="ko-KR" altLang="en-US" sz="2800" dirty="0"/>
              <a:t>학년 </a:t>
            </a:r>
            <a:r>
              <a:rPr lang="en-US" altLang="ko-KR" sz="2800" dirty="0"/>
              <a:t>1</a:t>
            </a:r>
            <a:r>
              <a:rPr lang="ko-KR" altLang="en-US" sz="2800" dirty="0"/>
              <a:t>학기 과목</a:t>
            </a:r>
            <a:r>
              <a:rPr lang="en-US" altLang="ko-KR" sz="2800" dirty="0"/>
              <a:t>, </a:t>
            </a:r>
            <a:r>
              <a:rPr lang="ko-KR" altLang="en-US" sz="2800" dirty="0"/>
              <a:t>약사로서 기본적으로 지식과 경험을 체험하고 </a:t>
            </a:r>
            <a:r>
              <a:rPr lang="ko-KR" altLang="en-US" sz="2800" dirty="0" smtClean="0"/>
              <a:t>익히는 </a:t>
            </a:r>
            <a:r>
              <a:rPr lang="ko-KR" altLang="en-US" sz="2800" dirty="0"/>
              <a:t>과정</a:t>
            </a:r>
          </a:p>
          <a:p>
            <a:pPr algn="ctr"/>
            <a:r>
              <a:rPr lang="ko-KR" altLang="en-US" sz="2800" dirty="0"/>
              <a:t>학생들이 다양한 실습사이트를 돌며 자신의 적성을 찾을 수 있는 기회 </a:t>
            </a:r>
          </a:p>
        </p:txBody>
      </p:sp>
    </p:spTree>
    <p:extLst>
      <p:ext uri="{BB962C8B-B14F-4D97-AF65-F5344CB8AC3E}">
        <p14:creationId xmlns:p14="http://schemas.microsoft.com/office/powerpoint/2010/main" val="359707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dirty="0"/>
              <a:t>실무실습 지원 및 진행 일정</a:t>
            </a:r>
            <a:endParaRPr lang="en-US" altLang="ko-KR" dirty="0"/>
          </a:p>
        </p:txBody>
      </p:sp>
      <p:graphicFrame>
        <p:nvGraphicFramePr>
          <p:cNvPr id="16" name="다이어그램 15"/>
          <p:cNvGraphicFramePr/>
          <p:nvPr>
            <p:extLst>
              <p:ext uri="{D42A27DB-BD31-4B8C-83A1-F6EECF244321}">
                <p14:modId xmlns:p14="http://schemas.microsoft.com/office/powerpoint/2010/main" val="390507633"/>
              </p:ext>
            </p:extLst>
          </p:nvPr>
        </p:nvGraphicFramePr>
        <p:xfrm>
          <a:off x="1703875" y="1644116"/>
          <a:ext cx="309634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7" name="직선 연결선 16"/>
          <p:cNvCxnSpPr/>
          <p:nvPr/>
        </p:nvCxnSpPr>
        <p:spPr>
          <a:xfrm>
            <a:off x="2336396" y="2984323"/>
            <a:ext cx="8424936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64451" y="1559904"/>
            <a:ext cx="58326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100" dirty="0">
                <a:latin typeface="+mn-ea"/>
              </a:rPr>
              <a:t>원활한 실습 진행을 위해 지역 약국과 병원은 일부 실습을 조기</a:t>
            </a:r>
            <a:r>
              <a:rPr lang="en-US" altLang="ko-KR" sz="1100" dirty="0">
                <a:latin typeface="+mn-ea"/>
              </a:rPr>
              <a:t>(5</a:t>
            </a:r>
            <a:r>
              <a:rPr lang="ko-KR" altLang="en-US" sz="1100" dirty="0">
                <a:latin typeface="+mn-ea"/>
              </a:rPr>
              <a:t>학년 여름 방학</a:t>
            </a:r>
            <a:r>
              <a:rPr lang="en-US" altLang="ko-KR" sz="1100" dirty="0">
                <a:latin typeface="+mn-ea"/>
              </a:rPr>
              <a:t>)</a:t>
            </a:r>
            <a:r>
              <a:rPr lang="ko-KR" altLang="en-US" sz="1100" dirty="0">
                <a:latin typeface="+mn-ea"/>
              </a:rPr>
              <a:t>에 진행 함</a:t>
            </a:r>
            <a:r>
              <a:rPr lang="en-US" altLang="ko-KR" sz="11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100" dirty="0">
                <a:latin typeface="+mn-ea"/>
              </a:rPr>
              <a:t>병원 실습은 </a:t>
            </a:r>
            <a:r>
              <a:rPr lang="ko-KR" altLang="en-US" sz="1100" dirty="0" err="1">
                <a:latin typeface="+mn-ea"/>
              </a:rPr>
              <a:t>약학실습</a:t>
            </a:r>
            <a:r>
              <a:rPr lang="ko-KR" altLang="en-US" sz="1100" dirty="0">
                <a:latin typeface="+mn-ea"/>
              </a:rPr>
              <a:t> </a:t>
            </a:r>
            <a:r>
              <a:rPr lang="en-US" altLang="ko-KR" sz="1100" dirty="0">
                <a:latin typeface="+mn-ea"/>
              </a:rPr>
              <a:t>Ⅵ</a:t>
            </a:r>
            <a:r>
              <a:rPr lang="ko-KR" altLang="en-US" sz="1100" dirty="0">
                <a:latin typeface="+mn-ea"/>
              </a:rPr>
              <a:t>를 수강한 학생에 한해서 지원 가능</a:t>
            </a:r>
            <a:r>
              <a:rPr lang="en-US" altLang="ko-KR" sz="1100" dirty="0">
                <a:latin typeface="+mn-ea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2227" y="2130243"/>
            <a:ext cx="583264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100" dirty="0">
                <a:latin typeface="+mn-ea"/>
              </a:rPr>
              <a:t>5</a:t>
            </a:r>
            <a:r>
              <a:rPr lang="ko-KR" altLang="en-US" sz="1100" dirty="0">
                <a:latin typeface="+mn-ea"/>
              </a:rPr>
              <a:t>학년 여름방학 기간에 약국</a:t>
            </a:r>
            <a:r>
              <a:rPr lang="en-US" altLang="ko-KR" sz="1100" dirty="0">
                <a:latin typeface="+mn-ea"/>
              </a:rPr>
              <a:t>(5</a:t>
            </a:r>
            <a:r>
              <a:rPr lang="ko-KR" altLang="en-US" sz="1100" dirty="0">
                <a:latin typeface="+mn-ea"/>
              </a:rPr>
              <a:t>주</a:t>
            </a:r>
            <a:r>
              <a:rPr lang="en-US" altLang="ko-KR" sz="1100" dirty="0">
                <a:latin typeface="+mn-ea"/>
              </a:rPr>
              <a:t>) / </a:t>
            </a:r>
            <a:r>
              <a:rPr lang="ko-KR" altLang="en-US" sz="1100" dirty="0">
                <a:latin typeface="+mn-ea"/>
              </a:rPr>
              <a:t>병원</a:t>
            </a:r>
            <a:r>
              <a:rPr lang="en-US" altLang="ko-KR" sz="1100" dirty="0">
                <a:latin typeface="+mn-ea"/>
              </a:rPr>
              <a:t>(10</a:t>
            </a:r>
            <a:r>
              <a:rPr lang="ko-KR" altLang="en-US" sz="1100" dirty="0">
                <a:latin typeface="+mn-ea"/>
              </a:rPr>
              <a:t>주</a:t>
            </a:r>
            <a:r>
              <a:rPr lang="en-US" altLang="ko-KR" sz="1100" dirty="0">
                <a:latin typeface="+mn-ea"/>
              </a:rPr>
              <a:t>)</a:t>
            </a:r>
            <a:r>
              <a:rPr lang="ko-KR" altLang="en-US" sz="1100" dirty="0">
                <a:latin typeface="+mn-ea"/>
              </a:rPr>
              <a:t>의</a:t>
            </a:r>
            <a:r>
              <a:rPr lang="en-US" altLang="ko-KR" sz="1100" dirty="0">
                <a:latin typeface="+mn-ea"/>
              </a:rPr>
              <a:t> </a:t>
            </a:r>
            <a:r>
              <a:rPr lang="ko-KR" altLang="en-US" sz="1100" dirty="0">
                <a:latin typeface="+mn-ea"/>
              </a:rPr>
              <a:t>실습을 진행함</a:t>
            </a:r>
            <a:r>
              <a:rPr lang="en-US" altLang="ko-KR" sz="1100" dirty="0" smtClean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100" dirty="0" smtClean="0">
                <a:latin typeface="+mn-ea"/>
              </a:rPr>
              <a:t>보건행정 부트캠프 진행</a:t>
            </a:r>
            <a:r>
              <a:rPr lang="en-US" altLang="ko-KR" sz="1100" dirty="0" smtClean="0">
                <a:latin typeface="+mn-ea"/>
              </a:rPr>
              <a:t>(</a:t>
            </a:r>
            <a:r>
              <a:rPr lang="ko-KR" altLang="en-US" sz="1100" dirty="0" smtClean="0">
                <a:latin typeface="+mn-ea"/>
              </a:rPr>
              <a:t>일부</a:t>
            </a:r>
            <a:r>
              <a:rPr lang="en-US" altLang="ko-KR" sz="1100" dirty="0">
                <a:latin typeface="+mn-ea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100" dirty="0">
                <a:latin typeface="+mn-ea"/>
              </a:rPr>
              <a:t>성적은 </a:t>
            </a:r>
            <a:r>
              <a:rPr lang="en-US" altLang="ko-KR" sz="1100" dirty="0">
                <a:latin typeface="+mn-ea"/>
              </a:rPr>
              <a:t>6</a:t>
            </a:r>
            <a:r>
              <a:rPr lang="ko-KR" altLang="en-US" sz="1100" dirty="0">
                <a:latin typeface="+mn-ea"/>
              </a:rPr>
              <a:t>학년 </a:t>
            </a:r>
            <a:r>
              <a:rPr lang="en-US" altLang="ko-KR" sz="1100" dirty="0">
                <a:latin typeface="+mn-ea"/>
              </a:rPr>
              <a:t>1</a:t>
            </a:r>
            <a:r>
              <a:rPr lang="ko-KR" altLang="en-US" sz="1100" dirty="0">
                <a:latin typeface="+mn-ea"/>
              </a:rPr>
              <a:t>학기 실무실습교과목에 반영됨</a:t>
            </a:r>
            <a:r>
              <a:rPr lang="en-US" altLang="ko-KR" sz="1100" dirty="0">
                <a:latin typeface="+mn-ea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69107" y="2802481"/>
            <a:ext cx="7200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rgbClr val="FF0000"/>
                </a:solidFill>
                <a:latin typeface="+mn-ea"/>
              </a:rPr>
              <a:t>진행 완료</a:t>
            </a:r>
            <a:endParaRPr lang="en-US" altLang="ko-KR" sz="1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4451" y="2964064"/>
            <a:ext cx="58326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100" dirty="0">
                <a:latin typeface="+mn-ea"/>
              </a:rPr>
              <a:t>사이트 확보가 완료되면 </a:t>
            </a:r>
            <a:r>
              <a:rPr lang="ko-KR" altLang="en-US" sz="1100" dirty="0" err="1">
                <a:latin typeface="+mn-ea"/>
              </a:rPr>
              <a:t>유레카</a:t>
            </a:r>
            <a:r>
              <a:rPr lang="ko-KR" altLang="en-US" sz="1100" dirty="0">
                <a:latin typeface="+mn-ea"/>
              </a:rPr>
              <a:t> 시스템을 통해 사이트 정보 공개</a:t>
            </a:r>
            <a:endParaRPr lang="en-US" altLang="ko-KR" sz="11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100" dirty="0">
                <a:latin typeface="+mn-ea"/>
              </a:rPr>
              <a:t>병원 </a:t>
            </a:r>
            <a:r>
              <a:rPr lang="en-US" altLang="ko-KR" sz="1100" dirty="0">
                <a:latin typeface="+mn-ea"/>
              </a:rPr>
              <a:t>/ </a:t>
            </a:r>
            <a:r>
              <a:rPr lang="ko-KR" altLang="en-US" sz="1100" dirty="0">
                <a:latin typeface="+mn-ea"/>
              </a:rPr>
              <a:t>약국</a:t>
            </a:r>
            <a:r>
              <a:rPr lang="en-US" altLang="ko-KR" sz="1100" dirty="0">
                <a:latin typeface="+mn-ea"/>
              </a:rPr>
              <a:t> / </a:t>
            </a:r>
            <a:r>
              <a:rPr lang="ko-KR" altLang="en-US" sz="1100" dirty="0">
                <a:latin typeface="+mn-ea"/>
              </a:rPr>
              <a:t>제약 사이트 중 확보가 지연되는 사이트는 추가로 공개될 수 있음</a:t>
            </a:r>
            <a:r>
              <a:rPr lang="en-US" altLang="ko-KR" sz="1100" dirty="0" smtClean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100" dirty="0">
                <a:latin typeface="+mn-ea"/>
              </a:rPr>
              <a:t>신청 일정 및 신청 방법은 약대 홈페이지 실무실습 게시판을 통해 공지</a:t>
            </a:r>
            <a:endParaRPr lang="en-US" altLang="ko-KR" sz="11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altLang="ko-KR" sz="1100" dirty="0"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54975" y="3820001"/>
            <a:ext cx="58326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100" dirty="0" smtClean="0">
                <a:latin typeface="+mn-ea"/>
              </a:rPr>
              <a:t>배정 </a:t>
            </a:r>
            <a:r>
              <a:rPr lang="ko-KR" altLang="en-US" sz="1100" dirty="0">
                <a:latin typeface="+mn-ea"/>
              </a:rPr>
              <a:t>결과는 </a:t>
            </a:r>
            <a:r>
              <a:rPr lang="ko-KR" altLang="en-US" sz="1100" dirty="0" err="1">
                <a:latin typeface="+mn-ea"/>
              </a:rPr>
              <a:t>유레카</a:t>
            </a:r>
            <a:r>
              <a:rPr lang="ko-KR" altLang="en-US" sz="1100" dirty="0">
                <a:latin typeface="+mn-ea"/>
              </a:rPr>
              <a:t> 시스템에서 조회 </a:t>
            </a:r>
            <a:r>
              <a:rPr lang="ko-KR" altLang="en-US" sz="1100" dirty="0" smtClean="0">
                <a:latin typeface="+mn-ea"/>
              </a:rPr>
              <a:t>가능</a:t>
            </a:r>
            <a:endParaRPr lang="en-US" altLang="ko-KR" sz="1100" dirty="0" smtClean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100" dirty="0" err="1" smtClean="0">
                <a:latin typeface="+mn-ea"/>
              </a:rPr>
              <a:t>실습장별</a:t>
            </a:r>
            <a:r>
              <a:rPr lang="ko-KR" altLang="en-US" sz="1100" dirty="0" smtClean="0">
                <a:latin typeface="+mn-ea"/>
              </a:rPr>
              <a:t> 준비서류 기한 내 제출</a:t>
            </a:r>
            <a:endParaRPr lang="en-US" altLang="ko-KR" sz="1100" dirty="0">
              <a:latin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54975" y="5224161"/>
            <a:ext cx="58326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100" dirty="0" smtClean="0">
                <a:latin typeface="+mn-ea"/>
              </a:rPr>
              <a:t>제약 </a:t>
            </a:r>
            <a:r>
              <a:rPr lang="ko-KR" altLang="en-US" sz="1100" dirty="0">
                <a:latin typeface="+mn-ea"/>
              </a:rPr>
              <a:t>및 보건 행정 관련 특강 및 시험 실시</a:t>
            </a:r>
            <a:r>
              <a:rPr lang="ko-KR" altLang="en-US" sz="1100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1100" b="1" dirty="0">
                <a:solidFill>
                  <a:srgbClr val="FF0000"/>
                </a:solidFill>
                <a:latin typeface="+mn-ea"/>
              </a:rPr>
              <a:t>(</a:t>
            </a:r>
            <a:r>
              <a:rPr lang="en-US" altLang="ko-KR" sz="1100" b="1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ko-KR" altLang="en-US" sz="1100" b="1" dirty="0">
                <a:solidFill>
                  <a:srgbClr val="FF0000"/>
                </a:solidFill>
                <a:latin typeface="+mn-ea"/>
              </a:rPr>
              <a:t>월 </a:t>
            </a:r>
            <a:r>
              <a:rPr lang="en-US" altLang="ko-KR" sz="1100" b="1" dirty="0">
                <a:solidFill>
                  <a:srgbClr val="FF0000"/>
                </a:solidFill>
                <a:latin typeface="+mn-ea"/>
              </a:rPr>
              <a:t>~ </a:t>
            </a:r>
            <a:r>
              <a:rPr lang="en-US" altLang="ko-KR" sz="1100" b="1" dirty="0" smtClean="0">
                <a:solidFill>
                  <a:srgbClr val="FF0000"/>
                </a:solidFill>
                <a:latin typeface="+mn-ea"/>
              </a:rPr>
              <a:t>3</a:t>
            </a:r>
            <a:r>
              <a:rPr lang="ko-KR" altLang="en-US" sz="1100" b="1" dirty="0" smtClean="0">
                <a:solidFill>
                  <a:srgbClr val="FF0000"/>
                </a:solidFill>
                <a:latin typeface="+mn-ea"/>
              </a:rPr>
              <a:t>월 예정</a:t>
            </a:r>
            <a:r>
              <a:rPr lang="en-US" altLang="ko-KR" sz="1100" b="1" dirty="0" smtClean="0">
                <a:solidFill>
                  <a:srgbClr val="FF0000"/>
                </a:solidFill>
                <a:latin typeface="+mn-ea"/>
              </a:rPr>
              <a:t>)</a:t>
            </a:r>
            <a:endParaRPr lang="en-US" altLang="ko-KR" sz="11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100" dirty="0">
                <a:latin typeface="+mn-ea"/>
              </a:rPr>
              <a:t>제약 </a:t>
            </a:r>
            <a:r>
              <a:rPr lang="ko-KR" altLang="en-US" sz="1100" dirty="0" err="1">
                <a:latin typeface="+mn-ea"/>
              </a:rPr>
              <a:t>실무실습</a:t>
            </a:r>
            <a:r>
              <a:rPr lang="ko-KR" altLang="en-US" sz="1100" dirty="0">
                <a:latin typeface="+mn-ea"/>
              </a:rPr>
              <a:t> 교과목에 성적 반영됨으로 </a:t>
            </a:r>
            <a:r>
              <a:rPr lang="en-US" altLang="ko-KR" sz="1100" dirty="0">
                <a:latin typeface="+mn-ea"/>
              </a:rPr>
              <a:t>5</a:t>
            </a:r>
            <a:r>
              <a:rPr lang="ko-KR" altLang="en-US" sz="1100" dirty="0">
                <a:latin typeface="+mn-ea"/>
              </a:rPr>
              <a:t>학년 전체 필수 </a:t>
            </a:r>
            <a:r>
              <a:rPr lang="ko-KR" altLang="en-US" sz="1100" dirty="0" smtClean="0">
                <a:latin typeface="+mn-ea"/>
              </a:rPr>
              <a:t>출석</a:t>
            </a:r>
            <a:endParaRPr lang="en-US" altLang="ko-KR" sz="1100" dirty="0" smtClean="0">
              <a:latin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56203" y="6252628"/>
            <a:ext cx="6105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i="1" dirty="0">
                <a:solidFill>
                  <a:srgbClr val="FF0000"/>
                </a:solidFill>
                <a:latin typeface="+mn-ea"/>
              </a:rPr>
              <a:t>※ </a:t>
            </a:r>
            <a:r>
              <a:rPr lang="ko-KR" altLang="en-US" sz="1200" b="1" i="1" dirty="0">
                <a:solidFill>
                  <a:srgbClr val="FF0000"/>
                </a:solidFill>
                <a:latin typeface="+mn-ea"/>
              </a:rPr>
              <a:t>코로나</a:t>
            </a:r>
            <a:r>
              <a:rPr lang="en-US" altLang="ko-KR" sz="1200" b="1" i="1" dirty="0">
                <a:solidFill>
                  <a:srgbClr val="FF0000"/>
                </a:solidFill>
                <a:latin typeface="+mn-ea"/>
              </a:rPr>
              <a:t>19 </a:t>
            </a:r>
            <a:r>
              <a:rPr lang="ko-KR" altLang="en-US" sz="1200" b="1" i="1" dirty="0">
                <a:solidFill>
                  <a:srgbClr val="FF0000"/>
                </a:solidFill>
                <a:latin typeface="+mn-ea"/>
              </a:rPr>
              <a:t>등 불가피한 상황이 발생할 경우 재택 및 온라인 실습이 진행 될 수 있음</a:t>
            </a:r>
            <a:r>
              <a:rPr lang="en-US" altLang="ko-KR" sz="1200" b="1" i="1" dirty="0" smtClean="0">
                <a:solidFill>
                  <a:srgbClr val="FF0000"/>
                </a:solidFill>
                <a:latin typeface="+mn-ea"/>
              </a:rPr>
              <a:t>.</a:t>
            </a:r>
            <a:endParaRPr lang="en-US" altLang="ko-KR" sz="1200" b="1" i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2519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1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1">
      <a:majorFont>
        <a:latin typeface="이화체"/>
        <a:ea typeface="이화체"/>
        <a:cs typeface=""/>
      </a:majorFont>
      <a:minorFont>
        <a:latin typeface="YD윤고딕 330"/>
        <a:ea typeface="YD윤고딕 33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2671</Words>
  <Application>Microsoft Office PowerPoint</Application>
  <PresentationFormat>와이드스크린</PresentationFormat>
  <Paragraphs>415</Paragraphs>
  <Slides>28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8" baseType="lpstr">
      <vt:lpstr>YD윤고딕 330</vt:lpstr>
      <vt:lpstr>굴림</vt:lpstr>
      <vt:lpstr>Arial</vt:lpstr>
      <vt:lpstr>Times New Roman</vt:lpstr>
      <vt:lpstr>Wingdings</vt:lpstr>
      <vt:lpstr>나눔고딕</vt:lpstr>
      <vt:lpstr>나눔고딕 ExtraBold</vt:lpstr>
      <vt:lpstr>맑은 고딕</vt:lpstr>
      <vt:lpstr>이화체</vt:lpstr>
      <vt:lpstr>Office 테마</vt:lpstr>
      <vt:lpstr>2023학년도 약학대학 실무실습 설명회</vt:lpstr>
      <vt:lpstr>Year 2023 실무실습 </vt:lpstr>
      <vt:lpstr>1. 실무실습교육 개요 2. 필수실무실습 3. 심화실무실습 4. 성적평가 5. 신청방법 6. 중요 유의사항 7. Q&amp;A</vt:lpstr>
      <vt:lpstr>1. 실무실습교육 개요 </vt:lpstr>
      <vt:lpstr>6학년 교과과정</vt:lpstr>
      <vt:lpstr> 유형별 실무실습 </vt:lpstr>
      <vt:lpstr>실무실습기관</vt:lpstr>
      <vt:lpstr>2. 필수실무실습</vt:lpstr>
      <vt:lpstr>실무실습 지원 및 진행 일정</vt:lpstr>
      <vt:lpstr> 의료기관 필수실무실습 </vt:lpstr>
      <vt:lpstr> 약국 필수실무실습 </vt:lpstr>
      <vt:lpstr>필수실무실습 준비 유의사항</vt:lpstr>
      <vt:lpstr>3. 심화 실무실습</vt:lpstr>
      <vt:lpstr>심화 실무실습 지원 일정</vt:lpstr>
      <vt:lpstr>제약심화실무실습 유의 사항</vt:lpstr>
      <vt:lpstr>연구 심화실무실습 유의사항</vt:lpstr>
      <vt:lpstr>병원 심화실무실습 유의사항</vt:lpstr>
      <vt:lpstr>4. 성적평가</vt:lpstr>
      <vt:lpstr>필수 및 심화 실무실습 평가</vt:lpstr>
      <vt:lpstr>5. 신청방법</vt:lpstr>
      <vt:lpstr>약학대학 실무실습 유레카 신청방법 - 필수실무실습</vt:lpstr>
      <vt:lpstr>필수실무실습 신청 배정 유의사항</vt:lpstr>
      <vt:lpstr>약학대학 실무실습 유레카 신청방법 - 심화실무실습</vt:lpstr>
      <vt:lpstr>6. 중요 유의 사항</vt:lpstr>
      <vt:lpstr>주요 유의 사항</vt:lpstr>
      <vt:lpstr>주요 유의 사항</vt:lpstr>
      <vt:lpstr>주요 유의 사항 - 특별 상세</vt:lpstr>
      <vt:lpstr>7. 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Windows 사용자</cp:lastModifiedBy>
  <cp:revision>74</cp:revision>
  <cp:lastPrinted>2022-09-20T05:51:54Z</cp:lastPrinted>
  <dcterms:created xsi:type="dcterms:W3CDTF">2021-09-24T03:16:28Z</dcterms:created>
  <dcterms:modified xsi:type="dcterms:W3CDTF">2022-10-04T00:55:02Z</dcterms:modified>
</cp:coreProperties>
</file>